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0095" cy="6859270"/>
  <p:notesSz cx="6858000" cy="9144000"/>
  <p:embeddedFontLst>
    <p:embeddedFont>
      <p:font typeface="专业字体设计服务/WWW.ZTSGC.COM/" panose="02000000000000000000" pitchFamily="2" charset="-122"/>
      <p:regular r:id="rId37"/>
    </p:embeddedFont>
    <p:embeddedFont>
      <p:font typeface="Britannic Bold" panose="020B0903060703020204" pitchFamily="34" charset="0"/>
      <p:regular r:id="rId38"/>
    </p:embeddedFont>
    <p:embeddedFont>
      <p:font typeface="Segoe UI Black" panose="020B0A02040204020203" pitchFamily="34" charset="0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Eras Bold ITC" panose="020B0907030504020204" pitchFamily="34" charset="0"/>
      <p:regular r:id="rId44"/>
    </p:embeddedFont>
    <p:embeddedFont>
      <p:font typeface="Yu Gothic Light" panose="020B0300000000000000" pitchFamily="34" charset="-128"/>
      <p:regular r:id="rId45"/>
    </p:embeddedFont>
    <p:embeddedFont>
      <p:font typeface="微软雅黑" panose="020B0503020204020204" charset="-122"/>
      <p:regular r:id="rId46"/>
    </p:embeddedFont>
    <p:embeddedFont>
      <p:font typeface="Calibri Light" panose="020F0302020204030204" charset="0"/>
      <p:regular r:id="rId47"/>
      <p:italic r:id="rId48"/>
    </p:embeddedFont>
    <p:embeddedFont>
      <p:font typeface="幼圆" panose="02010509060101010101" pitchFamily="49" charset="-122"/>
      <p:regular r:id="rId49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279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D7D67-CCE8-44AA-A35B-12F959C2BE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74119-6152-4110-8F87-4962B89424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7ACDD-EFD1-4C93-A865-F3575031ABF7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7ACDD-EFD1-4C93-A865-F3575031ABF7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2F2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2F2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1" name="组合 60"/>
          <p:cNvGrpSpPr/>
          <p:nvPr userDrawn="1"/>
        </p:nvGrpSpPr>
        <p:grpSpPr>
          <a:xfrm>
            <a:off x="0" y="6780125"/>
            <a:ext cx="6093900" cy="101482"/>
            <a:chOff x="1307" y="6727121"/>
            <a:chExt cx="6094693" cy="167164"/>
          </a:xfrm>
        </p:grpSpPr>
        <p:sp>
          <p:nvSpPr>
            <p:cNvPr id="62" name="矩形 61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307" y="6727121"/>
              <a:ext cx="5154893" cy="167156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组合 63"/>
          <p:cNvGrpSpPr/>
          <p:nvPr userDrawn="1"/>
        </p:nvGrpSpPr>
        <p:grpSpPr>
          <a:xfrm>
            <a:off x="6095207" y="6780116"/>
            <a:ext cx="6095206" cy="101488"/>
            <a:chOff x="3309258" y="6723189"/>
            <a:chExt cx="6095999" cy="167174"/>
          </a:xfrm>
        </p:grpSpPr>
        <p:sp>
          <p:nvSpPr>
            <p:cNvPr id="65" name="矩形 64"/>
            <p:cNvSpPr/>
            <p:nvPr/>
          </p:nvSpPr>
          <p:spPr>
            <a:xfrm>
              <a:off x="4259398" y="6723189"/>
              <a:ext cx="5145859" cy="16496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7" name="矩形 66"/>
          <p:cNvSpPr/>
          <p:nvPr userDrawn="1"/>
        </p:nvSpPr>
        <p:spPr>
          <a:xfrm>
            <a:off x="1" y="379589"/>
            <a:ext cx="55631" cy="6479998"/>
          </a:xfrm>
          <a:prstGeom prst="rect">
            <a:avLst/>
          </a:prstGeom>
          <a:solidFill>
            <a:srgbClr val="FE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8" name="矩形 67"/>
          <p:cNvSpPr/>
          <p:nvPr userDrawn="1"/>
        </p:nvSpPr>
        <p:spPr>
          <a:xfrm>
            <a:off x="12117399" y="379589"/>
            <a:ext cx="73014" cy="6468747"/>
          </a:xfrm>
          <a:prstGeom prst="rect">
            <a:avLst/>
          </a:prstGeom>
          <a:solidFill>
            <a:srgbClr val="000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9" name="TextBox 9"/>
          <p:cNvSpPr txBox="1"/>
          <p:nvPr userDrawn="1"/>
        </p:nvSpPr>
        <p:spPr bwMode="auto">
          <a:xfrm>
            <a:off x="4745451" y="1043389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70" name="组合 69"/>
          <p:cNvGrpSpPr/>
          <p:nvPr userDrawn="1"/>
        </p:nvGrpSpPr>
        <p:grpSpPr>
          <a:xfrm>
            <a:off x="56938" y="154998"/>
            <a:ext cx="12123748" cy="1108253"/>
            <a:chOff x="56946" y="154962"/>
            <a:chExt cx="12125326" cy="1107996"/>
          </a:xfrm>
        </p:grpSpPr>
        <p:grpSp>
          <p:nvGrpSpPr>
            <p:cNvPr id="71" name="组合 70"/>
            <p:cNvGrpSpPr/>
            <p:nvPr/>
          </p:nvGrpSpPr>
          <p:grpSpPr>
            <a:xfrm>
              <a:off x="56946" y="383937"/>
              <a:ext cx="12125326" cy="634289"/>
              <a:chOff x="66674" y="383937"/>
              <a:chExt cx="12125326" cy="634289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66675" y="383937"/>
                <a:ext cx="12125325" cy="575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66674" y="956721"/>
                <a:ext cx="12125325" cy="61505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 flipH="1">
              <a:off x="4954453" y="154962"/>
              <a:ext cx="225093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</a:t>
              </a:r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5</a:t>
              </a:r>
              <a:endParaRPr lang="zh-CN" altLang="en-US" sz="6600" dirty="0">
                <a:solidFill>
                  <a:srgbClr val="00089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75" name="组合 74"/>
          <p:cNvGrpSpPr/>
          <p:nvPr userDrawn="1"/>
        </p:nvGrpSpPr>
        <p:grpSpPr>
          <a:xfrm>
            <a:off x="5178232" y="107167"/>
            <a:ext cx="1804984" cy="340772"/>
            <a:chOff x="5178906" y="107142"/>
            <a:chExt cx="1805219" cy="340693"/>
          </a:xfrm>
        </p:grpSpPr>
        <p:grpSp>
          <p:nvGrpSpPr>
            <p:cNvPr id="76" name="组合 75"/>
            <p:cNvGrpSpPr/>
            <p:nvPr/>
          </p:nvGrpSpPr>
          <p:grpSpPr>
            <a:xfrm>
              <a:off x="5178906" y="120032"/>
              <a:ext cx="241770" cy="310410"/>
              <a:chOff x="9760084" y="5051860"/>
              <a:chExt cx="775655" cy="995864"/>
            </a:xfrm>
          </p:grpSpPr>
          <p:sp>
            <p:nvSpPr>
              <p:cNvPr id="113" name="Freeform 8"/>
              <p:cNvSpPr/>
              <p:nvPr/>
            </p:nvSpPr>
            <p:spPr bwMode="auto">
              <a:xfrm>
                <a:off x="10058240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4" name="Group 42"/>
              <p:cNvGrpSpPr>
                <a:grpSpLocks noChangeAspect="1"/>
              </p:cNvGrpSpPr>
              <p:nvPr/>
            </p:nvGrpSpPr>
            <p:grpSpPr bwMode="auto">
              <a:xfrm>
                <a:off x="9760084" y="5051860"/>
                <a:ext cx="775655" cy="802661"/>
                <a:chOff x="337" y="-900"/>
                <a:chExt cx="2786" cy="2883"/>
              </a:xfrm>
            </p:grpSpPr>
            <p:sp>
              <p:nvSpPr>
                <p:cNvPr id="115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99" y="-530"/>
                  <a:ext cx="2435" cy="25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" name="Freeform 43"/>
                <p:cNvSpPr>
                  <a:spLocks noEditPoints="1"/>
                </p:cNvSpPr>
                <p:nvPr/>
              </p:nvSpPr>
              <p:spPr bwMode="auto">
                <a:xfrm>
                  <a:off x="337" y="-900"/>
                  <a:ext cx="2786" cy="2810"/>
                </a:xfrm>
                <a:custGeom>
                  <a:avLst/>
                  <a:gdLst>
                    <a:gd name="T0" fmla="*/ 45 w 103"/>
                    <a:gd name="T1" fmla="*/ 40 h 104"/>
                    <a:gd name="T2" fmla="*/ 64 w 103"/>
                    <a:gd name="T3" fmla="*/ 46 h 104"/>
                    <a:gd name="T4" fmla="*/ 57 w 103"/>
                    <a:gd name="T5" fmla="*/ 64 h 104"/>
                    <a:gd name="T6" fmla="*/ 39 w 103"/>
                    <a:gd name="T7" fmla="*/ 58 h 104"/>
                    <a:gd name="T8" fmla="*/ 45 w 103"/>
                    <a:gd name="T9" fmla="*/ 40 h 104"/>
                    <a:gd name="T10" fmla="*/ 49 w 103"/>
                    <a:gd name="T11" fmla="*/ 47 h 104"/>
                    <a:gd name="T12" fmla="*/ 57 w 103"/>
                    <a:gd name="T13" fmla="*/ 50 h 104"/>
                    <a:gd name="T14" fmla="*/ 54 w 103"/>
                    <a:gd name="T15" fmla="*/ 57 h 104"/>
                    <a:gd name="T16" fmla="*/ 46 w 103"/>
                    <a:gd name="T17" fmla="*/ 55 h 104"/>
                    <a:gd name="T18" fmla="*/ 49 w 103"/>
                    <a:gd name="T19" fmla="*/ 47 h 104"/>
                    <a:gd name="T20" fmla="*/ 31 w 103"/>
                    <a:gd name="T21" fmla="*/ 11 h 104"/>
                    <a:gd name="T22" fmla="*/ 92 w 103"/>
                    <a:gd name="T23" fmla="*/ 32 h 104"/>
                    <a:gd name="T24" fmla="*/ 71 w 103"/>
                    <a:gd name="T25" fmla="*/ 93 h 104"/>
                    <a:gd name="T26" fmla="*/ 11 w 103"/>
                    <a:gd name="T27" fmla="*/ 72 h 104"/>
                    <a:gd name="T28" fmla="*/ 31 w 103"/>
                    <a:gd name="T29" fmla="*/ 11 h 104"/>
                    <a:gd name="T30" fmla="*/ 36 w 103"/>
                    <a:gd name="T31" fmla="*/ 52 h 104"/>
                    <a:gd name="T32" fmla="*/ 13 w 103"/>
                    <a:gd name="T33" fmla="*/ 52 h 104"/>
                    <a:gd name="T34" fmla="*/ 17 w 103"/>
                    <a:gd name="T35" fmla="*/ 69 h 104"/>
                    <a:gd name="T36" fmla="*/ 68 w 103"/>
                    <a:gd name="T37" fmla="*/ 87 h 104"/>
                    <a:gd name="T38" fmla="*/ 58 w 103"/>
                    <a:gd name="T39" fmla="*/ 66 h 104"/>
                    <a:gd name="T40" fmla="*/ 58 w 103"/>
                    <a:gd name="T41" fmla="*/ 66 h 104"/>
                    <a:gd name="T42" fmla="*/ 61 w 103"/>
                    <a:gd name="T43" fmla="*/ 65 h 104"/>
                    <a:gd name="T44" fmla="*/ 74 w 103"/>
                    <a:gd name="T45" fmla="*/ 83 h 104"/>
                    <a:gd name="T46" fmla="*/ 79 w 103"/>
                    <a:gd name="T47" fmla="*/ 79 h 104"/>
                    <a:gd name="T48" fmla="*/ 63 w 103"/>
                    <a:gd name="T49" fmla="*/ 63 h 104"/>
                    <a:gd name="T50" fmla="*/ 67 w 103"/>
                    <a:gd name="T51" fmla="*/ 52 h 104"/>
                    <a:gd name="T52" fmla="*/ 90 w 103"/>
                    <a:gd name="T53" fmla="*/ 52 h 104"/>
                    <a:gd name="T54" fmla="*/ 86 w 103"/>
                    <a:gd name="T55" fmla="*/ 35 h 104"/>
                    <a:gd name="T56" fmla="*/ 34 w 103"/>
                    <a:gd name="T57" fmla="*/ 18 h 104"/>
                    <a:gd name="T58" fmla="*/ 45 w 103"/>
                    <a:gd name="T59" fmla="*/ 38 h 104"/>
                    <a:gd name="T60" fmla="*/ 42 w 103"/>
                    <a:gd name="T61" fmla="*/ 40 h 104"/>
                    <a:gd name="T62" fmla="*/ 29 w 103"/>
                    <a:gd name="T63" fmla="*/ 21 h 104"/>
                    <a:gd name="T64" fmla="*/ 23 w 103"/>
                    <a:gd name="T65" fmla="*/ 26 h 104"/>
                    <a:gd name="T66" fmla="*/ 40 w 103"/>
                    <a:gd name="T67" fmla="*/ 42 h 104"/>
                    <a:gd name="T68" fmla="*/ 36 w 103"/>
                    <a:gd name="T69" fmla="*/ 5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" h="104">
                      <a:moveTo>
                        <a:pt x="45" y="40"/>
                      </a:moveTo>
                      <a:cubicBezTo>
                        <a:pt x="52" y="37"/>
                        <a:pt x="60" y="40"/>
                        <a:pt x="64" y="46"/>
                      </a:cubicBezTo>
                      <a:cubicBezTo>
                        <a:pt x="67" y="53"/>
                        <a:pt x="64" y="61"/>
                        <a:pt x="57" y="64"/>
                      </a:cubicBezTo>
                      <a:cubicBezTo>
                        <a:pt x="51" y="68"/>
                        <a:pt x="42" y="65"/>
                        <a:pt x="39" y="58"/>
                      </a:cubicBezTo>
                      <a:cubicBezTo>
                        <a:pt x="36" y="52"/>
                        <a:pt x="39" y="43"/>
                        <a:pt x="45" y="40"/>
                      </a:cubicBezTo>
                      <a:close/>
                      <a:moveTo>
                        <a:pt x="49" y="47"/>
                      </a:moveTo>
                      <a:cubicBezTo>
                        <a:pt x="52" y="46"/>
                        <a:pt x="55" y="47"/>
                        <a:pt x="57" y="50"/>
                      </a:cubicBezTo>
                      <a:cubicBezTo>
                        <a:pt x="58" y="53"/>
                        <a:pt x="57" y="56"/>
                        <a:pt x="54" y="57"/>
                      </a:cubicBezTo>
                      <a:cubicBezTo>
                        <a:pt x="51" y="59"/>
                        <a:pt x="48" y="58"/>
                        <a:pt x="46" y="55"/>
                      </a:cubicBezTo>
                      <a:cubicBezTo>
                        <a:pt x="45" y="52"/>
                        <a:pt x="46" y="48"/>
                        <a:pt x="49" y="47"/>
                      </a:cubicBezTo>
                      <a:close/>
                      <a:moveTo>
                        <a:pt x="31" y="11"/>
                      </a:moveTo>
                      <a:cubicBezTo>
                        <a:pt x="54" y="0"/>
                        <a:pt x="81" y="10"/>
                        <a:pt x="92" y="32"/>
                      </a:cubicBezTo>
                      <a:cubicBezTo>
                        <a:pt x="103" y="55"/>
                        <a:pt x="94" y="82"/>
                        <a:pt x="71" y="93"/>
                      </a:cubicBezTo>
                      <a:cubicBezTo>
                        <a:pt x="49" y="104"/>
                        <a:pt x="22" y="95"/>
                        <a:pt x="11" y="72"/>
                      </a:cubicBezTo>
                      <a:cubicBezTo>
                        <a:pt x="0" y="50"/>
                        <a:pt x="9" y="23"/>
                        <a:pt x="31" y="11"/>
                      </a:cubicBezTo>
                      <a:close/>
                      <a:moveTo>
                        <a:pt x="36" y="52"/>
                      </a:move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3" y="58"/>
                        <a:pt x="14" y="64"/>
                        <a:pt x="17" y="69"/>
                      </a:cubicBezTo>
                      <a:cubicBezTo>
                        <a:pt x="26" y="88"/>
                        <a:pt x="49" y="96"/>
                        <a:pt x="68" y="87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9" y="66"/>
                        <a:pt x="60" y="65"/>
                        <a:pt x="61" y="65"/>
                      </a:cubicBezTo>
                      <a:cubicBezTo>
                        <a:pt x="74" y="83"/>
                        <a:pt x="74" y="83"/>
                        <a:pt x="74" y="83"/>
                      </a:cubicBezTo>
                      <a:cubicBezTo>
                        <a:pt x="76" y="82"/>
                        <a:pt x="78" y="81"/>
                        <a:pt x="79" y="79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5" y="60"/>
                        <a:pt x="67" y="56"/>
                        <a:pt x="67" y="52"/>
                      </a:cubicBezTo>
                      <a:cubicBezTo>
                        <a:pt x="90" y="52"/>
                        <a:pt x="90" y="52"/>
                        <a:pt x="90" y="52"/>
                      </a:cubicBezTo>
                      <a:cubicBezTo>
                        <a:pt x="90" y="47"/>
                        <a:pt x="89" y="41"/>
                        <a:pt x="86" y="35"/>
                      </a:cubicBezTo>
                      <a:cubicBezTo>
                        <a:pt x="77" y="16"/>
                        <a:pt x="53" y="8"/>
                        <a:pt x="34" y="18"/>
                      </a:cubicBezTo>
                      <a:cubicBezTo>
                        <a:pt x="45" y="38"/>
                        <a:pt x="45" y="38"/>
                        <a:pt x="45" y="38"/>
                      </a:cubicBezTo>
                      <a:cubicBezTo>
                        <a:pt x="44" y="39"/>
                        <a:pt x="43" y="39"/>
                        <a:pt x="42" y="40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7" y="22"/>
                        <a:pt x="25" y="24"/>
                        <a:pt x="23" y="26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ubicBezTo>
                        <a:pt x="37" y="44"/>
                        <a:pt x="36" y="48"/>
                        <a:pt x="36" y="5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7" name="组合 76"/>
            <p:cNvGrpSpPr/>
            <p:nvPr/>
          </p:nvGrpSpPr>
          <p:grpSpPr>
            <a:xfrm>
              <a:off x="5701099" y="138582"/>
              <a:ext cx="212163" cy="293766"/>
              <a:chOff x="5320437" y="5513203"/>
              <a:chExt cx="332527" cy="460426"/>
            </a:xfrm>
          </p:grpSpPr>
          <p:sp>
            <p:nvSpPr>
              <p:cNvPr id="109" name="Freeform 47"/>
              <p:cNvSpPr>
                <a:spLocks noEditPoints="1"/>
              </p:cNvSpPr>
              <p:nvPr/>
            </p:nvSpPr>
            <p:spPr bwMode="auto">
              <a:xfrm>
                <a:off x="5320437" y="5513203"/>
                <a:ext cx="332525" cy="340002"/>
              </a:xfrm>
              <a:custGeom>
                <a:avLst/>
                <a:gdLst>
                  <a:gd name="T0" fmla="*/ 437 w 1342"/>
                  <a:gd name="T1" fmla="*/ 572 h 1343"/>
                  <a:gd name="T2" fmla="*/ 1108 w 1342"/>
                  <a:gd name="T3" fmla="*/ 379 h 1343"/>
                  <a:gd name="T4" fmla="*/ 938 w 1342"/>
                  <a:gd name="T5" fmla="*/ 393 h 1343"/>
                  <a:gd name="T6" fmla="*/ 755 w 1342"/>
                  <a:gd name="T7" fmla="*/ 411 h 1343"/>
                  <a:gd name="T8" fmla="*/ 829 w 1342"/>
                  <a:gd name="T9" fmla="*/ 447 h 1343"/>
                  <a:gd name="T10" fmla="*/ 685 w 1342"/>
                  <a:gd name="T11" fmla="*/ 553 h 1343"/>
                  <a:gd name="T12" fmla="*/ 745 w 1342"/>
                  <a:gd name="T13" fmla="*/ 565 h 1343"/>
                  <a:gd name="T14" fmla="*/ 790 w 1342"/>
                  <a:gd name="T15" fmla="*/ 591 h 1343"/>
                  <a:gd name="T16" fmla="*/ 858 w 1342"/>
                  <a:gd name="T17" fmla="*/ 589 h 1343"/>
                  <a:gd name="T18" fmla="*/ 808 w 1342"/>
                  <a:gd name="T19" fmla="*/ 650 h 1343"/>
                  <a:gd name="T20" fmla="*/ 718 w 1342"/>
                  <a:gd name="T21" fmla="*/ 798 h 1343"/>
                  <a:gd name="T22" fmla="*/ 975 w 1342"/>
                  <a:gd name="T23" fmla="*/ 769 h 1343"/>
                  <a:gd name="T24" fmla="*/ 986 w 1342"/>
                  <a:gd name="T25" fmla="*/ 695 h 1343"/>
                  <a:gd name="T26" fmla="*/ 671 w 1342"/>
                  <a:gd name="T27" fmla="*/ 1245 h 1343"/>
                  <a:gd name="T28" fmla="*/ 514 w 1342"/>
                  <a:gd name="T29" fmla="*/ 938 h 1343"/>
                  <a:gd name="T30" fmla="*/ 321 w 1342"/>
                  <a:gd name="T31" fmla="*/ 837 h 1343"/>
                  <a:gd name="T32" fmla="*/ 218 w 1342"/>
                  <a:gd name="T33" fmla="*/ 772 h 1343"/>
                  <a:gd name="T34" fmla="*/ 312 w 1342"/>
                  <a:gd name="T35" fmla="*/ 669 h 1343"/>
                  <a:gd name="T36" fmla="*/ 340 w 1342"/>
                  <a:gd name="T37" fmla="*/ 589 h 1343"/>
                  <a:gd name="T38" fmla="*/ 304 w 1342"/>
                  <a:gd name="T39" fmla="*/ 493 h 1343"/>
                  <a:gd name="T40" fmla="*/ 241 w 1342"/>
                  <a:gd name="T41" fmla="*/ 453 h 1343"/>
                  <a:gd name="T42" fmla="*/ 232 w 1342"/>
                  <a:gd name="T43" fmla="*/ 413 h 1343"/>
                  <a:gd name="T44" fmla="*/ 186 w 1342"/>
                  <a:gd name="T45" fmla="*/ 365 h 1343"/>
                  <a:gd name="T46" fmla="*/ 250 w 1342"/>
                  <a:gd name="T47" fmla="*/ 282 h 1343"/>
                  <a:gd name="T48" fmla="*/ 300 w 1342"/>
                  <a:gd name="T49" fmla="*/ 321 h 1343"/>
                  <a:gd name="T50" fmla="*/ 373 w 1342"/>
                  <a:gd name="T51" fmla="*/ 245 h 1343"/>
                  <a:gd name="T52" fmla="*/ 296 w 1342"/>
                  <a:gd name="T53" fmla="*/ 1105 h 1343"/>
                  <a:gd name="T54" fmla="*/ 251 w 1342"/>
                  <a:gd name="T55" fmla="*/ 814 h 1343"/>
                  <a:gd name="T56" fmla="*/ 258 w 1342"/>
                  <a:gd name="T57" fmla="*/ 273 h 1343"/>
                  <a:gd name="T58" fmla="*/ 404 w 1342"/>
                  <a:gd name="T59" fmla="*/ 242 h 1343"/>
                  <a:gd name="T60" fmla="*/ 481 w 1342"/>
                  <a:gd name="T61" fmla="*/ 228 h 1343"/>
                  <a:gd name="T62" fmla="*/ 518 w 1342"/>
                  <a:gd name="T63" fmla="*/ 254 h 1343"/>
                  <a:gd name="T64" fmla="*/ 585 w 1342"/>
                  <a:gd name="T65" fmla="*/ 332 h 1343"/>
                  <a:gd name="T66" fmla="*/ 577 w 1342"/>
                  <a:gd name="T67" fmla="*/ 353 h 1343"/>
                  <a:gd name="T68" fmla="*/ 422 w 1342"/>
                  <a:gd name="T69" fmla="*/ 416 h 1343"/>
                  <a:gd name="T70" fmla="*/ 366 w 1342"/>
                  <a:gd name="T71" fmla="*/ 302 h 1343"/>
                  <a:gd name="T72" fmla="*/ 213 w 1342"/>
                  <a:gd name="T73" fmla="*/ 374 h 1343"/>
                  <a:gd name="T74" fmla="*/ 259 w 1342"/>
                  <a:gd name="T75" fmla="*/ 463 h 1343"/>
                  <a:gd name="T76" fmla="*/ 312 w 1342"/>
                  <a:gd name="T77" fmla="*/ 405 h 1343"/>
                  <a:gd name="T78" fmla="*/ 339 w 1342"/>
                  <a:gd name="T79" fmla="*/ 462 h 1343"/>
                  <a:gd name="T80" fmla="*/ 359 w 1342"/>
                  <a:gd name="T81" fmla="*/ 399 h 1343"/>
                  <a:gd name="T82" fmla="*/ 256 w 1342"/>
                  <a:gd name="T83" fmla="*/ 385 h 1343"/>
                  <a:gd name="T84" fmla="*/ 317 w 1342"/>
                  <a:gd name="T85" fmla="*/ 771 h 1343"/>
                  <a:gd name="T86" fmla="*/ 260 w 1342"/>
                  <a:gd name="T87" fmla="*/ 753 h 1343"/>
                  <a:gd name="T88" fmla="*/ 879 w 1342"/>
                  <a:gd name="T89" fmla="*/ 567 h 1343"/>
                  <a:gd name="T90" fmla="*/ 926 w 1342"/>
                  <a:gd name="T91" fmla="*/ 577 h 1343"/>
                  <a:gd name="T92" fmla="*/ 990 w 1342"/>
                  <a:gd name="T93" fmla="*/ 591 h 1343"/>
                  <a:gd name="T94" fmla="*/ 562 w 1342"/>
                  <a:gd name="T95" fmla="*/ 416 h 1343"/>
                  <a:gd name="T96" fmla="*/ 812 w 1342"/>
                  <a:gd name="T97" fmla="*/ 250 h 1343"/>
                  <a:gd name="T98" fmla="*/ 779 w 1342"/>
                  <a:gd name="T99" fmla="*/ 258 h 1343"/>
                  <a:gd name="T100" fmla="*/ 1083 w 1342"/>
                  <a:gd name="T101" fmla="*/ 285 h 1343"/>
                  <a:gd name="T102" fmla="*/ 658 w 1342"/>
                  <a:gd name="T103" fmla="*/ 477 h 1343"/>
                  <a:gd name="T104" fmla="*/ 701 w 1342"/>
                  <a:gd name="T105" fmla="*/ 518 h 1343"/>
                  <a:gd name="T106" fmla="*/ 677 w 1342"/>
                  <a:gd name="T107" fmla="*/ 463 h 1343"/>
                  <a:gd name="T108" fmla="*/ 652 w 1342"/>
                  <a:gd name="T109" fmla="*/ 511 h 1343"/>
                  <a:gd name="T110" fmla="*/ 744 w 1342"/>
                  <a:gd name="T111" fmla="*/ 588 h 1343"/>
                  <a:gd name="T112" fmla="*/ 773 w 1342"/>
                  <a:gd name="T113" fmla="*/ 610 h 1343"/>
                  <a:gd name="T114" fmla="*/ 885 w 1342"/>
                  <a:gd name="T115" fmla="*/ 631 h 1343"/>
                  <a:gd name="T116" fmla="*/ 946 w 1342"/>
                  <a:gd name="T117" fmla="*/ 951 h 1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2" h="1343">
                    <a:moveTo>
                      <a:pt x="671" y="0"/>
                    </a:moveTo>
                    <a:cubicBezTo>
                      <a:pt x="1041" y="0"/>
                      <a:pt x="1342" y="301"/>
                      <a:pt x="1342" y="671"/>
                    </a:cubicBezTo>
                    <a:cubicBezTo>
                      <a:pt x="1342" y="1041"/>
                      <a:pt x="1041" y="1343"/>
                      <a:pt x="671" y="1343"/>
                    </a:cubicBezTo>
                    <a:cubicBezTo>
                      <a:pt x="301" y="1343"/>
                      <a:pt x="0" y="1041"/>
                      <a:pt x="0" y="671"/>
                    </a:cubicBezTo>
                    <a:cubicBezTo>
                      <a:pt x="0" y="301"/>
                      <a:pt x="301" y="0"/>
                      <a:pt x="671" y="0"/>
                    </a:cubicBezTo>
                    <a:close/>
                    <a:moveTo>
                      <a:pt x="440" y="593"/>
                    </a:moveTo>
                    <a:cubicBezTo>
                      <a:pt x="403" y="586"/>
                      <a:pt x="403" y="586"/>
                      <a:pt x="403" y="586"/>
                    </a:cubicBezTo>
                    <a:cubicBezTo>
                      <a:pt x="418" y="558"/>
                      <a:pt x="418" y="558"/>
                      <a:pt x="418" y="558"/>
                    </a:cubicBezTo>
                    <a:cubicBezTo>
                      <a:pt x="425" y="558"/>
                      <a:pt x="425" y="558"/>
                      <a:pt x="425" y="558"/>
                    </a:cubicBezTo>
                    <a:cubicBezTo>
                      <a:pt x="424" y="569"/>
                      <a:pt x="424" y="569"/>
                      <a:pt x="424" y="569"/>
                    </a:cubicBezTo>
                    <a:cubicBezTo>
                      <a:pt x="429" y="573"/>
                      <a:pt x="429" y="573"/>
                      <a:pt x="429" y="573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40" y="593"/>
                      <a:pt x="440" y="593"/>
                      <a:pt x="440" y="593"/>
                    </a:cubicBezTo>
                    <a:close/>
                    <a:moveTo>
                      <a:pt x="671" y="97"/>
                    </a:moveTo>
                    <a:cubicBezTo>
                      <a:pt x="856" y="97"/>
                      <a:pt x="1021" y="186"/>
                      <a:pt x="1126" y="322"/>
                    </a:cubicBezTo>
                    <a:cubicBezTo>
                      <a:pt x="1108" y="333"/>
                      <a:pt x="1108" y="333"/>
                      <a:pt x="1108" y="333"/>
                    </a:cubicBezTo>
                    <a:cubicBezTo>
                      <a:pt x="1115" y="363"/>
                      <a:pt x="1115" y="363"/>
                      <a:pt x="1115" y="363"/>
                    </a:cubicBezTo>
                    <a:cubicBezTo>
                      <a:pt x="1130" y="365"/>
                      <a:pt x="1130" y="365"/>
                      <a:pt x="1130" y="365"/>
                    </a:cubicBezTo>
                    <a:cubicBezTo>
                      <a:pt x="1136" y="381"/>
                      <a:pt x="1136" y="381"/>
                      <a:pt x="1136" y="381"/>
                    </a:cubicBezTo>
                    <a:cubicBezTo>
                      <a:pt x="1117" y="373"/>
                      <a:pt x="1117" y="373"/>
                      <a:pt x="1117" y="373"/>
                    </a:cubicBezTo>
                    <a:cubicBezTo>
                      <a:pt x="1119" y="378"/>
                      <a:pt x="1119" y="378"/>
                      <a:pt x="1119" y="378"/>
                    </a:cubicBezTo>
                    <a:cubicBezTo>
                      <a:pt x="1108" y="391"/>
                      <a:pt x="1108" y="391"/>
                      <a:pt x="1108" y="391"/>
                    </a:cubicBezTo>
                    <a:cubicBezTo>
                      <a:pt x="1074" y="388"/>
                      <a:pt x="1074" y="388"/>
                      <a:pt x="1074" y="388"/>
                    </a:cubicBezTo>
                    <a:cubicBezTo>
                      <a:pt x="1108" y="379"/>
                      <a:pt x="1108" y="379"/>
                      <a:pt x="1108" y="379"/>
                    </a:cubicBezTo>
                    <a:cubicBezTo>
                      <a:pt x="1098" y="342"/>
                      <a:pt x="1098" y="342"/>
                      <a:pt x="1098" y="342"/>
                    </a:cubicBezTo>
                    <a:cubicBezTo>
                      <a:pt x="1100" y="322"/>
                      <a:pt x="1100" y="322"/>
                      <a:pt x="1100" y="322"/>
                    </a:cubicBezTo>
                    <a:cubicBezTo>
                      <a:pt x="1085" y="322"/>
                      <a:pt x="1085" y="322"/>
                      <a:pt x="1085" y="322"/>
                    </a:cubicBezTo>
                    <a:cubicBezTo>
                      <a:pt x="1069" y="350"/>
                      <a:pt x="1069" y="350"/>
                      <a:pt x="1069" y="350"/>
                    </a:cubicBezTo>
                    <a:cubicBezTo>
                      <a:pt x="1085" y="379"/>
                      <a:pt x="1085" y="379"/>
                      <a:pt x="1085" y="379"/>
                    </a:cubicBezTo>
                    <a:cubicBezTo>
                      <a:pt x="1035" y="356"/>
                      <a:pt x="1035" y="356"/>
                      <a:pt x="1035" y="356"/>
                    </a:cubicBezTo>
                    <a:cubicBezTo>
                      <a:pt x="964" y="376"/>
                      <a:pt x="964" y="376"/>
                      <a:pt x="964" y="376"/>
                    </a:cubicBezTo>
                    <a:cubicBezTo>
                      <a:pt x="954" y="383"/>
                      <a:pt x="954" y="383"/>
                      <a:pt x="954" y="383"/>
                    </a:cubicBezTo>
                    <a:cubicBezTo>
                      <a:pt x="952" y="369"/>
                      <a:pt x="952" y="369"/>
                      <a:pt x="952" y="369"/>
                    </a:cubicBezTo>
                    <a:cubicBezTo>
                      <a:pt x="940" y="371"/>
                      <a:pt x="940" y="371"/>
                      <a:pt x="940" y="371"/>
                    </a:cubicBezTo>
                    <a:cubicBezTo>
                      <a:pt x="944" y="389"/>
                      <a:pt x="944" y="389"/>
                      <a:pt x="944" y="389"/>
                    </a:cubicBezTo>
                    <a:cubicBezTo>
                      <a:pt x="938" y="393"/>
                      <a:pt x="938" y="393"/>
                      <a:pt x="938" y="393"/>
                    </a:cubicBezTo>
                    <a:cubicBezTo>
                      <a:pt x="933" y="388"/>
                      <a:pt x="933" y="388"/>
                      <a:pt x="933" y="388"/>
                    </a:cubicBezTo>
                    <a:cubicBezTo>
                      <a:pt x="918" y="397"/>
                      <a:pt x="918" y="397"/>
                      <a:pt x="918" y="397"/>
                    </a:cubicBezTo>
                    <a:cubicBezTo>
                      <a:pt x="922" y="404"/>
                      <a:pt x="922" y="404"/>
                      <a:pt x="922" y="404"/>
                    </a:cubicBezTo>
                    <a:cubicBezTo>
                      <a:pt x="910" y="411"/>
                      <a:pt x="910" y="411"/>
                      <a:pt x="910" y="411"/>
                    </a:cubicBezTo>
                    <a:cubicBezTo>
                      <a:pt x="890" y="411"/>
                      <a:pt x="890" y="411"/>
                      <a:pt x="890" y="411"/>
                    </a:cubicBezTo>
                    <a:cubicBezTo>
                      <a:pt x="873" y="382"/>
                      <a:pt x="873" y="382"/>
                      <a:pt x="873" y="382"/>
                    </a:cubicBezTo>
                    <a:cubicBezTo>
                      <a:pt x="915" y="391"/>
                      <a:pt x="915" y="391"/>
                      <a:pt x="915" y="391"/>
                    </a:cubicBezTo>
                    <a:cubicBezTo>
                      <a:pt x="923" y="381"/>
                      <a:pt x="923" y="381"/>
                      <a:pt x="923" y="381"/>
                    </a:cubicBezTo>
                    <a:cubicBezTo>
                      <a:pt x="872" y="354"/>
                      <a:pt x="872" y="354"/>
                      <a:pt x="872" y="354"/>
                    </a:cubicBezTo>
                    <a:cubicBezTo>
                      <a:pt x="826" y="353"/>
                      <a:pt x="826" y="353"/>
                      <a:pt x="826" y="353"/>
                    </a:cubicBezTo>
                    <a:cubicBezTo>
                      <a:pt x="776" y="376"/>
                      <a:pt x="776" y="376"/>
                      <a:pt x="776" y="376"/>
                    </a:cubicBezTo>
                    <a:cubicBezTo>
                      <a:pt x="755" y="411"/>
                      <a:pt x="755" y="411"/>
                      <a:pt x="755" y="411"/>
                    </a:cubicBezTo>
                    <a:cubicBezTo>
                      <a:pt x="719" y="430"/>
                      <a:pt x="719" y="430"/>
                      <a:pt x="719" y="430"/>
                    </a:cubicBezTo>
                    <a:cubicBezTo>
                      <a:pt x="724" y="469"/>
                      <a:pt x="724" y="469"/>
                      <a:pt x="724" y="469"/>
                    </a:cubicBezTo>
                    <a:cubicBezTo>
                      <a:pt x="758" y="455"/>
                      <a:pt x="758" y="455"/>
                      <a:pt x="758" y="455"/>
                    </a:cubicBezTo>
                    <a:cubicBezTo>
                      <a:pt x="767" y="484"/>
                      <a:pt x="767" y="484"/>
                      <a:pt x="767" y="484"/>
                    </a:cubicBezTo>
                    <a:cubicBezTo>
                      <a:pt x="789" y="478"/>
                      <a:pt x="789" y="478"/>
                      <a:pt x="789" y="478"/>
                    </a:cubicBezTo>
                    <a:cubicBezTo>
                      <a:pt x="795" y="447"/>
                      <a:pt x="795" y="447"/>
                      <a:pt x="795" y="447"/>
                    </a:cubicBezTo>
                    <a:cubicBezTo>
                      <a:pt x="790" y="422"/>
                      <a:pt x="790" y="422"/>
                      <a:pt x="790" y="422"/>
                    </a:cubicBezTo>
                    <a:cubicBezTo>
                      <a:pt x="823" y="394"/>
                      <a:pt x="823" y="394"/>
                      <a:pt x="823" y="394"/>
                    </a:cubicBezTo>
                    <a:cubicBezTo>
                      <a:pt x="838" y="401"/>
                      <a:pt x="838" y="401"/>
                      <a:pt x="838" y="401"/>
                    </a:cubicBezTo>
                    <a:cubicBezTo>
                      <a:pt x="812" y="422"/>
                      <a:pt x="812" y="422"/>
                      <a:pt x="812" y="422"/>
                    </a:cubicBezTo>
                    <a:cubicBezTo>
                      <a:pt x="813" y="439"/>
                      <a:pt x="813" y="439"/>
                      <a:pt x="813" y="439"/>
                    </a:cubicBezTo>
                    <a:cubicBezTo>
                      <a:pt x="829" y="447"/>
                      <a:pt x="829" y="447"/>
                      <a:pt x="829" y="447"/>
                    </a:cubicBezTo>
                    <a:cubicBezTo>
                      <a:pt x="858" y="444"/>
                      <a:pt x="858" y="444"/>
                      <a:pt x="858" y="444"/>
                    </a:cubicBezTo>
                    <a:cubicBezTo>
                      <a:pt x="827" y="455"/>
                      <a:pt x="827" y="455"/>
                      <a:pt x="827" y="455"/>
                    </a:cubicBezTo>
                    <a:cubicBezTo>
                      <a:pt x="809" y="481"/>
                      <a:pt x="809" y="481"/>
                      <a:pt x="809" y="481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55" y="496"/>
                      <a:pt x="755" y="496"/>
                      <a:pt x="755" y="496"/>
                    </a:cubicBezTo>
                    <a:cubicBezTo>
                      <a:pt x="747" y="473"/>
                      <a:pt x="747" y="473"/>
                      <a:pt x="747" y="473"/>
                    </a:cubicBezTo>
                    <a:cubicBezTo>
                      <a:pt x="733" y="475"/>
                      <a:pt x="733" y="475"/>
                      <a:pt x="733" y="475"/>
                    </a:cubicBezTo>
                    <a:cubicBezTo>
                      <a:pt x="744" y="499"/>
                      <a:pt x="744" y="499"/>
                      <a:pt x="744" y="499"/>
                    </a:cubicBezTo>
                    <a:cubicBezTo>
                      <a:pt x="719" y="507"/>
                      <a:pt x="719" y="507"/>
                      <a:pt x="719" y="507"/>
                    </a:cubicBezTo>
                    <a:cubicBezTo>
                      <a:pt x="693" y="533"/>
                      <a:pt x="693" y="533"/>
                      <a:pt x="693" y="533"/>
                    </a:cubicBezTo>
                    <a:cubicBezTo>
                      <a:pt x="668" y="538"/>
                      <a:pt x="668" y="538"/>
                      <a:pt x="668" y="538"/>
                    </a:cubicBezTo>
                    <a:cubicBezTo>
                      <a:pt x="685" y="553"/>
                      <a:pt x="685" y="553"/>
                      <a:pt x="685" y="553"/>
                    </a:cubicBezTo>
                    <a:cubicBezTo>
                      <a:pt x="683" y="573"/>
                      <a:pt x="683" y="573"/>
                      <a:pt x="683" y="573"/>
                    </a:cubicBezTo>
                    <a:cubicBezTo>
                      <a:pt x="642" y="572"/>
                      <a:pt x="642" y="572"/>
                      <a:pt x="642" y="572"/>
                    </a:cubicBezTo>
                    <a:cubicBezTo>
                      <a:pt x="638" y="611"/>
                      <a:pt x="638" y="611"/>
                      <a:pt x="638" y="611"/>
                    </a:cubicBezTo>
                    <a:cubicBezTo>
                      <a:pt x="667" y="621"/>
                      <a:pt x="667" y="621"/>
                      <a:pt x="667" y="621"/>
                    </a:cubicBezTo>
                    <a:cubicBezTo>
                      <a:pt x="688" y="616"/>
                      <a:pt x="688" y="616"/>
                      <a:pt x="688" y="616"/>
                    </a:cubicBezTo>
                    <a:cubicBezTo>
                      <a:pt x="694" y="608"/>
                      <a:pt x="694" y="608"/>
                      <a:pt x="694" y="608"/>
                    </a:cubicBezTo>
                    <a:cubicBezTo>
                      <a:pt x="691" y="598"/>
                      <a:pt x="691" y="598"/>
                      <a:pt x="691" y="598"/>
                    </a:cubicBezTo>
                    <a:cubicBezTo>
                      <a:pt x="699" y="587"/>
                      <a:pt x="699" y="587"/>
                      <a:pt x="699" y="587"/>
                    </a:cubicBezTo>
                    <a:cubicBezTo>
                      <a:pt x="711" y="583"/>
                      <a:pt x="711" y="583"/>
                      <a:pt x="711" y="583"/>
                    </a:cubicBezTo>
                    <a:cubicBezTo>
                      <a:pt x="716" y="571"/>
                      <a:pt x="716" y="571"/>
                      <a:pt x="716" y="571"/>
                    </a:cubicBezTo>
                    <a:cubicBezTo>
                      <a:pt x="726" y="578"/>
                      <a:pt x="726" y="578"/>
                      <a:pt x="726" y="578"/>
                    </a:cubicBezTo>
                    <a:cubicBezTo>
                      <a:pt x="745" y="565"/>
                      <a:pt x="745" y="565"/>
                      <a:pt x="745" y="565"/>
                    </a:cubicBezTo>
                    <a:cubicBezTo>
                      <a:pt x="757" y="580"/>
                      <a:pt x="757" y="580"/>
                      <a:pt x="757" y="580"/>
                    </a:cubicBezTo>
                    <a:cubicBezTo>
                      <a:pt x="784" y="599"/>
                      <a:pt x="784" y="599"/>
                      <a:pt x="784" y="599"/>
                    </a:cubicBezTo>
                    <a:cubicBezTo>
                      <a:pt x="781" y="610"/>
                      <a:pt x="781" y="610"/>
                      <a:pt x="781" y="610"/>
                    </a:cubicBezTo>
                    <a:cubicBezTo>
                      <a:pt x="790" y="602"/>
                      <a:pt x="790" y="602"/>
                      <a:pt x="790" y="602"/>
                    </a:cubicBezTo>
                    <a:cubicBezTo>
                      <a:pt x="791" y="595"/>
                      <a:pt x="791" y="595"/>
                      <a:pt x="791" y="595"/>
                    </a:cubicBezTo>
                    <a:cubicBezTo>
                      <a:pt x="796" y="598"/>
                      <a:pt x="796" y="598"/>
                      <a:pt x="796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8"/>
                      <a:pt x="797" y="598"/>
                      <a:pt x="797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6"/>
                      <a:pt x="797" y="596"/>
                      <a:pt x="797" y="596"/>
                    </a:cubicBezTo>
                    <a:cubicBezTo>
                      <a:pt x="791" y="591"/>
                      <a:pt x="791" y="591"/>
                      <a:pt x="791" y="591"/>
                    </a:cubicBezTo>
                    <a:cubicBezTo>
                      <a:pt x="790" y="591"/>
                      <a:pt x="790" y="591"/>
                      <a:pt x="790" y="591"/>
                    </a:cubicBezTo>
                    <a:cubicBezTo>
                      <a:pt x="780" y="583"/>
                      <a:pt x="780" y="583"/>
                      <a:pt x="780" y="583"/>
                    </a:cubicBezTo>
                    <a:cubicBezTo>
                      <a:pt x="762" y="569"/>
                      <a:pt x="762" y="569"/>
                      <a:pt x="762" y="569"/>
                    </a:cubicBezTo>
                    <a:cubicBezTo>
                      <a:pt x="761" y="561"/>
                      <a:pt x="761" y="561"/>
                      <a:pt x="761" y="561"/>
                    </a:cubicBezTo>
                    <a:cubicBezTo>
                      <a:pt x="771" y="557"/>
                      <a:pt x="771" y="557"/>
                      <a:pt x="771" y="557"/>
                    </a:cubicBezTo>
                    <a:cubicBezTo>
                      <a:pt x="785" y="574"/>
                      <a:pt x="785" y="574"/>
                      <a:pt x="785" y="574"/>
                    </a:cubicBezTo>
                    <a:cubicBezTo>
                      <a:pt x="806" y="586"/>
                      <a:pt x="806" y="586"/>
                      <a:pt x="806" y="586"/>
                    </a:cubicBezTo>
                    <a:cubicBezTo>
                      <a:pt x="805" y="599"/>
                      <a:pt x="805" y="599"/>
                      <a:pt x="805" y="599"/>
                    </a:cubicBezTo>
                    <a:cubicBezTo>
                      <a:pt x="820" y="622"/>
                      <a:pt x="820" y="622"/>
                      <a:pt x="820" y="622"/>
                    </a:cubicBezTo>
                    <a:cubicBezTo>
                      <a:pt x="826" y="610"/>
                      <a:pt x="826" y="610"/>
                      <a:pt x="826" y="610"/>
                    </a:cubicBezTo>
                    <a:cubicBezTo>
                      <a:pt x="822" y="593"/>
                      <a:pt x="822" y="593"/>
                      <a:pt x="822" y="593"/>
                    </a:cubicBezTo>
                    <a:cubicBezTo>
                      <a:pt x="840" y="591"/>
                      <a:pt x="840" y="591"/>
                      <a:pt x="840" y="591"/>
                    </a:cubicBezTo>
                    <a:cubicBezTo>
                      <a:pt x="858" y="589"/>
                      <a:pt x="858" y="589"/>
                      <a:pt x="858" y="589"/>
                    </a:cubicBezTo>
                    <a:cubicBezTo>
                      <a:pt x="840" y="596"/>
                      <a:pt x="840" y="596"/>
                      <a:pt x="840" y="596"/>
                    </a:cubicBezTo>
                    <a:cubicBezTo>
                      <a:pt x="851" y="617"/>
                      <a:pt x="851" y="617"/>
                      <a:pt x="851" y="617"/>
                    </a:cubicBezTo>
                    <a:cubicBezTo>
                      <a:pt x="871" y="618"/>
                      <a:pt x="871" y="618"/>
                      <a:pt x="871" y="618"/>
                    </a:cubicBezTo>
                    <a:cubicBezTo>
                      <a:pt x="877" y="623"/>
                      <a:pt x="877" y="623"/>
                      <a:pt x="877" y="623"/>
                    </a:cubicBezTo>
                    <a:cubicBezTo>
                      <a:pt x="886" y="623"/>
                      <a:pt x="886" y="623"/>
                      <a:pt x="886" y="623"/>
                    </a:cubicBezTo>
                    <a:cubicBezTo>
                      <a:pt x="888" y="618"/>
                      <a:pt x="888" y="618"/>
                      <a:pt x="888" y="618"/>
                    </a:cubicBezTo>
                    <a:cubicBezTo>
                      <a:pt x="894" y="618"/>
                      <a:pt x="894" y="618"/>
                      <a:pt x="894" y="618"/>
                    </a:cubicBezTo>
                    <a:cubicBezTo>
                      <a:pt x="892" y="633"/>
                      <a:pt x="892" y="633"/>
                      <a:pt x="892" y="633"/>
                    </a:cubicBezTo>
                    <a:cubicBezTo>
                      <a:pt x="886" y="651"/>
                      <a:pt x="886" y="651"/>
                      <a:pt x="886" y="651"/>
                    </a:cubicBezTo>
                    <a:cubicBezTo>
                      <a:pt x="849" y="655"/>
                      <a:pt x="849" y="655"/>
                      <a:pt x="849" y="655"/>
                    </a:cubicBezTo>
                    <a:cubicBezTo>
                      <a:pt x="815" y="644"/>
                      <a:pt x="815" y="644"/>
                      <a:pt x="815" y="644"/>
                    </a:cubicBezTo>
                    <a:cubicBezTo>
                      <a:pt x="808" y="650"/>
                      <a:pt x="808" y="650"/>
                      <a:pt x="808" y="650"/>
                    </a:cubicBezTo>
                    <a:cubicBezTo>
                      <a:pt x="802" y="659"/>
                      <a:pt x="802" y="659"/>
                      <a:pt x="802" y="659"/>
                    </a:cubicBezTo>
                    <a:cubicBezTo>
                      <a:pt x="747" y="634"/>
                      <a:pt x="747" y="634"/>
                      <a:pt x="747" y="634"/>
                    </a:cubicBezTo>
                    <a:cubicBezTo>
                      <a:pt x="761" y="628"/>
                      <a:pt x="761" y="628"/>
                      <a:pt x="761" y="628"/>
                    </a:cubicBezTo>
                    <a:cubicBezTo>
                      <a:pt x="745" y="617"/>
                      <a:pt x="745" y="617"/>
                      <a:pt x="745" y="617"/>
                    </a:cubicBezTo>
                    <a:cubicBezTo>
                      <a:pt x="689" y="625"/>
                      <a:pt x="689" y="625"/>
                      <a:pt x="689" y="625"/>
                    </a:cubicBezTo>
                    <a:cubicBezTo>
                      <a:pt x="679" y="628"/>
                      <a:pt x="679" y="628"/>
                      <a:pt x="679" y="628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58" y="630"/>
                      <a:pt x="658" y="630"/>
                      <a:pt x="658" y="630"/>
                    </a:cubicBezTo>
                    <a:cubicBezTo>
                      <a:pt x="598" y="703"/>
                      <a:pt x="598" y="703"/>
                      <a:pt x="598" y="703"/>
                    </a:cubicBezTo>
                    <a:cubicBezTo>
                      <a:pt x="596" y="760"/>
                      <a:pt x="596" y="760"/>
                      <a:pt x="596" y="760"/>
                    </a:cubicBezTo>
                    <a:cubicBezTo>
                      <a:pt x="653" y="812"/>
                      <a:pt x="653" y="812"/>
                      <a:pt x="653" y="812"/>
                    </a:cubicBezTo>
                    <a:cubicBezTo>
                      <a:pt x="718" y="798"/>
                      <a:pt x="718" y="798"/>
                      <a:pt x="718" y="798"/>
                    </a:cubicBezTo>
                    <a:cubicBezTo>
                      <a:pt x="744" y="812"/>
                      <a:pt x="744" y="812"/>
                      <a:pt x="744" y="812"/>
                    </a:cubicBezTo>
                    <a:cubicBezTo>
                      <a:pt x="738" y="840"/>
                      <a:pt x="738" y="840"/>
                      <a:pt x="738" y="840"/>
                    </a:cubicBezTo>
                    <a:cubicBezTo>
                      <a:pt x="769" y="899"/>
                      <a:pt x="769" y="899"/>
                      <a:pt x="769" y="899"/>
                    </a:cubicBezTo>
                    <a:cubicBezTo>
                      <a:pt x="750" y="926"/>
                      <a:pt x="750" y="926"/>
                      <a:pt x="750" y="926"/>
                    </a:cubicBezTo>
                    <a:cubicBezTo>
                      <a:pt x="803" y="1033"/>
                      <a:pt x="803" y="1033"/>
                      <a:pt x="803" y="1033"/>
                    </a:cubicBezTo>
                    <a:cubicBezTo>
                      <a:pt x="849" y="1034"/>
                      <a:pt x="849" y="1034"/>
                      <a:pt x="849" y="1034"/>
                    </a:cubicBezTo>
                    <a:cubicBezTo>
                      <a:pt x="887" y="974"/>
                      <a:pt x="887" y="974"/>
                      <a:pt x="887" y="974"/>
                    </a:cubicBezTo>
                    <a:cubicBezTo>
                      <a:pt x="887" y="942"/>
                      <a:pt x="887" y="942"/>
                      <a:pt x="887" y="942"/>
                    </a:cubicBezTo>
                    <a:cubicBezTo>
                      <a:pt x="923" y="920"/>
                      <a:pt x="923" y="920"/>
                      <a:pt x="923" y="920"/>
                    </a:cubicBezTo>
                    <a:cubicBezTo>
                      <a:pt x="910" y="854"/>
                      <a:pt x="910" y="854"/>
                      <a:pt x="910" y="854"/>
                    </a:cubicBezTo>
                    <a:cubicBezTo>
                      <a:pt x="958" y="817"/>
                      <a:pt x="958" y="817"/>
                      <a:pt x="958" y="817"/>
                    </a:cubicBezTo>
                    <a:cubicBezTo>
                      <a:pt x="975" y="769"/>
                      <a:pt x="975" y="769"/>
                      <a:pt x="975" y="769"/>
                    </a:cubicBezTo>
                    <a:cubicBezTo>
                      <a:pt x="937" y="778"/>
                      <a:pt x="937" y="778"/>
                      <a:pt x="937" y="778"/>
                    </a:cubicBezTo>
                    <a:cubicBezTo>
                      <a:pt x="907" y="741"/>
                      <a:pt x="907" y="741"/>
                      <a:pt x="907" y="741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6" y="675"/>
                      <a:pt x="886" y="675"/>
                      <a:pt x="886" y="675"/>
                    </a:cubicBezTo>
                    <a:cubicBezTo>
                      <a:pt x="888" y="669"/>
                      <a:pt x="888" y="669"/>
                      <a:pt x="888" y="669"/>
                    </a:cubicBezTo>
                    <a:cubicBezTo>
                      <a:pt x="932" y="734"/>
                      <a:pt x="932" y="734"/>
                      <a:pt x="932" y="734"/>
                    </a:cubicBezTo>
                    <a:cubicBezTo>
                      <a:pt x="938" y="765"/>
                      <a:pt x="938" y="765"/>
                      <a:pt x="938" y="765"/>
                    </a:cubicBezTo>
                    <a:cubicBezTo>
                      <a:pt x="995" y="740"/>
                      <a:pt x="995" y="740"/>
                      <a:pt x="995" y="740"/>
                    </a:cubicBezTo>
                    <a:cubicBezTo>
                      <a:pt x="1034" y="706"/>
                      <a:pt x="1034" y="706"/>
                      <a:pt x="1034" y="706"/>
                    </a:cubicBezTo>
                    <a:cubicBezTo>
                      <a:pt x="1006" y="692"/>
                      <a:pt x="1006" y="692"/>
                      <a:pt x="1006" y="692"/>
                    </a:cubicBezTo>
                    <a:cubicBezTo>
                      <a:pt x="986" y="695"/>
                      <a:pt x="986" y="695"/>
                      <a:pt x="986" y="695"/>
                    </a:cubicBezTo>
                    <a:cubicBezTo>
                      <a:pt x="960" y="658"/>
                      <a:pt x="960" y="658"/>
                      <a:pt x="960" y="658"/>
                    </a:cubicBezTo>
                    <a:cubicBezTo>
                      <a:pt x="974" y="657"/>
                      <a:pt x="974" y="657"/>
                      <a:pt x="974" y="657"/>
                    </a:cubicBezTo>
                    <a:cubicBezTo>
                      <a:pt x="1008" y="680"/>
                      <a:pt x="1008" y="680"/>
                      <a:pt x="1008" y="680"/>
                    </a:cubicBezTo>
                    <a:cubicBezTo>
                      <a:pt x="1071" y="683"/>
                      <a:pt x="1071" y="683"/>
                      <a:pt x="1071" y="683"/>
                    </a:cubicBezTo>
                    <a:cubicBezTo>
                      <a:pt x="1098" y="718"/>
                      <a:pt x="1098" y="718"/>
                      <a:pt x="1098" y="718"/>
                    </a:cubicBezTo>
                    <a:cubicBezTo>
                      <a:pt x="1128" y="792"/>
                      <a:pt x="1128" y="792"/>
                      <a:pt x="1128" y="792"/>
                    </a:cubicBezTo>
                    <a:cubicBezTo>
                      <a:pt x="1140" y="771"/>
                      <a:pt x="1140" y="771"/>
                      <a:pt x="1140" y="771"/>
                    </a:cubicBezTo>
                    <a:cubicBezTo>
                      <a:pt x="1143" y="738"/>
                      <a:pt x="1143" y="738"/>
                      <a:pt x="1143" y="738"/>
                    </a:cubicBezTo>
                    <a:cubicBezTo>
                      <a:pt x="1211" y="700"/>
                      <a:pt x="1211" y="700"/>
                      <a:pt x="1211" y="700"/>
                    </a:cubicBezTo>
                    <a:cubicBezTo>
                      <a:pt x="1231" y="745"/>
                      <a:pt x="1231" y="745"/>
                      <a:pt x="1231" y="745"/>
                    </a:cubicBezTo>
                    <a:cubicBezTo>
                      <a:pt x="1240" y="746"/>
                      <a:pt x="1240" y="746"/>
                      <a:pt x="1240" y="746"/>
                    </a:cubicBezTo>
                    <a:cubicBezTo>
                      <a:pt x="1203" y="1027"/>
                      <a:pt x="962" y="1245"/>
                      <a:pt x="671" y="1245"/>
                    </a:cubicBezTo>
                    <a:cubicBezTo>
                      <a:pt x="555" y="1245"/>
                      <a:pt x="447" y="1210"/>
                      <a:pt x="357" y="1151"/>
                    </a:cubicBezTo>
                    <a:cubicBezTo>
                      <a:pt x="390" y="1115"/>
                      <a:pt x="390" y="1115"/>
                      <a:pt x="390" y="1115"/>
                    </a:cubicBezTo>
                    <a:cubicBezTo>
                      <a:pt x="381" y="1106"/>
                      <a:pt x="381" y="1106"/>
                      <a:pt x="381" y="1106"/>
                    </a:cubicBezTo>
                    <a:cubicBezTo>
                      <a:pt x="397" y="1106"/>
                      <a:pt x="397" y="1106"/>
                      <a:pt x="397" y="1106"/>
                    </a:cubicBezTo>
                    <a:cubicBezTo>
                      <a:pt x="431" y="1068"/>
                      <a:pt x="431" y="1068"/>
                      <a:pt x="431" y="1068"/>
                    </a:cubicBezTo>
                    <a:cubicBezTo>
                      <a:pt x="439" y="1042"/>
                      <a:pt x="439" y="1042"/>
                      <a:pt x="439" y="1042"/>
                    </a:cubicBezTo>
                    <a:cubicBezTo>
                      <a:pt x="474" y="1028"/>
                      <a:pt x="474" y="1028"/>
                      <a:pt x="474" y="1028"/>
                    </a:cubicBezTo>
                    <a:cubicBezTo>
                      <a:pt x="493" y="987"/>
                      <a:pt x="493" y="987"/>
                      <a:pt x="493" y="987"/>
                    </a:cubicBezTo>
                    <a:cubicBezTo>
                      <a:pt x="488" y="978"/>
                      <a:pt x="488" y="978"/>
                      <a:pt x="488" y="978"/>
                    </a:cubicBezTo>
                    <a:cubicBezTo>
                      <a:pt x="499" y="963"/>
                      <a:pt x="499" y="963"/>
                      <a:pt x="499" y="963"/>
                    </a:cubicBezTo>
                    <a:cubicBezTo>
                      <a:pt x="504" y="960"/>
                      <a:pt x="504" y="960"/>
                      <a:pt x="504" y="960"/>
                    </a:cubicBezTo>
                    <a:cubicBezTo>
                      <a:pt x="514" y="938"/>
                      <a:pt x="514" y="938"/>
                      <a:pt x="514" y="938"/>
                    </a:cubicBezTo>
                    <a:cubicBezTo>
                      <a:pt x="510" y="928"/>
                      <a:pt x="510" y="928"/>
                      <a:pt x="510" y="928"/>
                    </a:cubicBezTo>
                    <a:cubicBezTo>
                      <a:pt x="432" y="900"/>
                      <a:pt x="432" y="900"/>
                      <a:pt x="432" y="900"/>
                    </a:cubicBezTo>
                    <a:cubicBezTo>
                      <a:pt x="427" y="903"/>
                      <a:pt x="427" y="903"/>
                      <a:pt x="427" y="903"/>
                    </a:cubicBezTo>
                    <a:cubicBezTo>
                      <a:pt x="425" y="910"/>
                      <a:pt x="425" y="910"/>
                      <a:pt x="425" y="910"/>
                    </a:cubicBezTo>
                    <a:cubicBezTo>
                      <a:pt x="416" y="908"/>
                      <a:pt x="416" y="908"/>
                      <a:pt x="416" y="908"/>
                    </a:cubicBezTo>
                    <a:cubicBezTo>
                      <a:pt x="424" y="898"/>
                      <a:pt x="424" y="898"/>
                      <a:pt x="424" y="898"/>
                    </a:cubicBezTo>
                    <a:cubicBezTo>
                      <a:pt x="419" y="896"/>
                      <a:pt x="419" y="896"/>
                      <a:pt x="419" y="896"/>
                    </a:cubicBezTo>
                    <a:cubicBezTo>
                      <a:pt x="411" y="869"/>
                      <a:pt x="411" y="869"/>
                      <a:pt x="411" y="869"/>
                    </a:cubicBezTo>
                    <a:cubicBezTo>
                      <a:pt x="350" y="837"/>
                      <a:pt x="350" y="837"/>
                      <a:pt x="350" y="837"/>
                    </a:cubicBezTo>
                    <a:cubicBezTo>
                      <a:pt x="342" y="844"/>
                      <a:pt x="342" y="844"/>
                      <a:pt x="342" y="844"/>
                    </a:cubicBezTo>
                    <a:cubicBezTo>
                      <a:pt x="324" y="843"/>
                      <a:pt x="324" y="843"/>
                      <a:pt x="324" y="843"/>
                    </a:cubicBezTo>
                    <a:cubicBezTo>
                      <a:pt x="321" y="837"/>
                      <a:pt x="321" y="837"/>
                      <a:pt x="321" y="837"/>
                    </a:cubicBezTo>
                    <a:cubicBezTo>
                      <a:pt x="311" y="839"/>
                      <a:pt x="311" y="839"/>
                      <a:pt x="311" y="839"/>
                    </a:cubicBezTo>
                    <a:cubicBezTo>
                      <a:pt x="304" y="828"/>
                      <a:pt x="304" y="828"/>
                      <a:pt x="304" y="828"/>
                    </a:cubicBezTo>
                    <a:cubicBezTo>
                      <a:pt x="291" y="822"/>
                      <a:pt x="291" y="822"/>
                      <a:pt x="291" y="822"/>
                    </a:cubicBezTo>
                    <a:cubicBezTo>
                      <a:pt x="279" y="824"/>
                      <a:pt x="279" y="824"/>
                      <a:pt x="279" y="824"/>
                    </a:cubicBezTo>
                    <a:cubicBezTo>
                      <a:pt x="268" y="816"/>
                      <a:pt x="268" y="816"/>
                      <a:pt x="268" y="816"/>
                    </a:cubicBezTo>
                    <a:cubicBezTo>
                      <a:pt x="270" y="791"/>
                      <a:pt x="270" y="791"/>
                      <a:pt x="270" y="791"/>
                    </a:cubicBezTo>
                    <a:cubicBezTo>
                      <a:pt x="265" y="786"/>
                      <a:pt x="265" y="786"/>
                      <a:pt x="265" y="786"/>
                    </a:cubicBezTo>
                    <a:cubicBezTo>
                      <a:pt x="237" y="787"/>
                      <a:pt x="237" y="787"/>
                      <a:pt x="237" y="787"/>
                    </a:cubicBezTo>
                    <a:cubicBezTo>
                      <a:pt x="246" y="754"/>
                      <a:pt x="246" y="754"/>
                      <a:pt x="246" y="754"/>
                    </a:cubicBezTo>
                    <a:cubicBezTo>
                      <a:pt x="228" y="755"/>
                      <a:pt x="228" y="755"/>
                      <a:pt x="228" y="755"/>
                    </a:cubicBezTo>
                    <a:cubicBezTo>
                      <a:pt x="226" y="764"/>
                      <a:pt x="226" y="764"/>
                      <a:pt x="226" y="764"/>
                    </a:cubicBezTo>
                    <a:cubicBezTo>
                      <a:pt x="218" y="772"/>
                      <a:pt x="218" y="772"/>
                      <a:pt x="218" y="772"/>
                    </a:cubicBezTo>
                    <a:cubicBezTo>
                      <a:pt x="202" y="768"/>
                      <a:pt x="202" y="768"/>
                      <a:pt x="202" y="768"/>
                    </a:cubicBezTo>
                    <a:cubicBezTo>
                      <a:pt x="190" y="753"/>
                      <a:pt x="190" y="753"/>
                      <a:pt x="190" y="753"/>
                    </a:cubicBezTo>
                    <a:cubicBezTo>
                      <a:pt x="191" y="714"/>
                      <a:pt x="191" y="714"/>
                      <a:pt x="191" y="714"/>
                    </a:cubicBezTo>
                    <a:cubicBezTo>
                      <a:pt x="232" y="700"/>
                      <a:pt x="232" y="700"/>
                      <a:pt x="232" y="700"/>
                    </a:cubicBezTo>
                    <a:cubicBezTo>
                      <a:pt x="264" y="701"/>
                      <a:pt x="264" y="701"/>
                      <a:pt x="264" y="701"/>
                    </a:cubicBezTo>
                    <a:cubicBezTo>
                      <a:pt x="266" y="718"/>
                      <a:pt x="266" y="718"/>
                      <a:pt x="266" y="718"/>
                    </a:cubicBezTo>
                    <a:cubicBezTo>
                      <a:pt x="279" y="732"/>
                      <a:pt x="279" y="732"/>
                      <a:pt x="279" y="732"/>
                    </a:cubicBezTo>
                    <a:cubicBezTo>
                      <a:pt x="287" y="732"/>
                      <a:pt x="287" y="732"/>
                      <a:pt x="287" y="732"/>
                    </a:cubicBezTo>
                    <a:cubicBezTo>
                      <a:pt x="289" y="722"/>
                      <a:pt x="289" y="722"/>
                      <a:pt x="289" y="722"/>
                    </a:cubicBezTo>
                    <a:cubicBezTo>
                      <a:pt x="279" y="701"/>
                      <a:pt x="279" y="701"/>
                      <a:pt x="279" y="701"/>
                    </a:cubicBezTo>
                    <a:cubicBezTo>
                      <a:pt x="282" y="689"/>
                      <a:pt x="282" y="689"/>
                      <a:pt x="282" y="689"/>
                    </a:cubicBezTo>
                    <a:cubicBezTo>
                      <a:pt x="312" y="669"/>
                      <a:pt x="312" y="669"/>
                      <a:pt x="312" y="669"/>
                    </a:cubicBezTo>
                    <a:cubicBezTo>
                      <a:pt x="320" y="632"/>
                      <a:pt x="320" y="632"/>
                      <a:pt x="320" y="632"/>
                    </a:cubicBezTo>
                    <a:cubicBezTo>
                      <a:pt x="346" y="627"/>
                      <a:pt x="346" y="627"/>
                      <a:pt x="346" y="627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60" y="607"/>
                      <a:pt x="360" y="607"/>
                      <a:pt x="360" y="607"/>
                    </a:cubicBezTo>
                    <a:cubicBezTo>
                      <a:pt x="371" y="615"/>
                      <a:pt x="371" y="615"/>
                      <a:pt x="371" y="615"/>
                    </a:cubicBezTo>
                    <a:cubicBezTo>
                      <a:pt x="402" y="598"/>
                      <a:pt x="402" y="598"/>
                      <a:pt x="402" y="598"/>
                    </a:cubicBezTo>
                    <a:cubicBezTo>
                      <a:pt x="400" y="594"/>
                      <a:pt x="400" y="594"/>
                      <a:pt x="400" y="594"/>
                    </a:cubicBezTo>
                    <a:cubicBezTo>
                      <a:pt x="380" y="595"/>
                      <a:pt x="380" y="595"/>
                      <a:pt x="380" y="595"/>
                    </a:cubicBezTo>
                    <a:cubicBezTo>
                      <a:pt x="372" y="588"/>
                      <a:pt x="372" y="588"/>
                      <a:pt x="372" y="588"/>
                    </a:cubicBezTo>
                    <a:cubicBezTo>
                      <a:pt x="380" y="580"/>
                      <a:pt x="380" y="580"/>
                      <a:pt x="380" y="580"/>
                    </a:cubicBezTo>
                    <a:cubicBezTo>
                      <a:pt x="374" y="573"/>
                      <a:pt x="374" y="573"/>
                      <a:pt x="374" y="573"/>
                    </a:cubicBezTo>
                    <a:cubicBezTo>
                      <a:pt x="340" y="589"/>
                      <a:pt x="340" y="589"/>
                      <a:pt x="340" y="589"/>
                    </a:cubicBezTo>
                    <a:cubicBezTo>
                      <a:pt x="362" y="567"/>
                      <a:pt x="362" y="567"/>
                      <a:pt x="36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24" y="554"/>
                      <a:pt x="424" y="554"/>
                      <a:pt x="424" y="554"/>
                    </a:cubicBezTo>
                    <a:cubicBezTo>
                      <a:pt x="422" y="543"/>
                      <a:pt x="422" y="543"/>
                      <a:pt x="422" y="543"/>
                    </a:cubicBezTo>
                    <a:cubicBezTo>
                      <a:pt x="401" y="530"/>
                      <a:pt x="401" y="530"/>
                      <a:pt x="401" y="530"/>
                    </a:cubicBezTo>
                    <a:cubicBezTo>
                      <a:pt x="375" y="488"/>
                      <a:pt x="375" y="488"/>
                      <a:pt x="375" y="488"/>
                    </a:cubicBezTo>
                    <a:cubicBezTo>
                      <a:pt x="357" y="504"/>
                      <a:pt x="357" y="504"/>
                      <a:pt x="357" y="504"/>
                    </a:cubicBezTo>
                    <a:cubicBezTo>
                      <a:pt x="347" y="500"/>
                      <a:pt x="347" y="500"/>
                      <a:pt x="347" y="500"/>
                    </a:cubicBezTo>
                    <a:cubicBezTo>
                      <a:pt x="345" y="484"/>
                      <a:pt x="345" y="484"/>
                      <a:pt x="345" y="484"/>
                    </a:cubicBezTo>
                    <a:cubicBezTo>
                      <a:pt x="324" y="470"/>
                      <a:pt x="324" y="470"/>
                      <a:pt x="324" y="470"/>
                    </a:cubicBezTo>
                    <a:cubicBezTo>
                      <a:pt x="304" y="466"/>
                      <a:pt x="304" y="466"/>
                      <a:pt x="304" y="466"/>
                    </a:cubicBezTo>
                    <a:cubicBezTo>
                      <a:pt x="304" y="493"/>
                      <a:pt x="304" y="493"/>
                      <a:pt x="304" y="493"/>
                    </a:cubicBezTo>
                    <a:cubicBezTo>
                      <a:pt x="294" y="501"/>
                      <a:pt x="294" y="501"/>
                      <a:pt x="294" y="501"/>
                    </a:cubicBezTo>
                    <a:cubicBezTo>
                      <a:pt x="307" y="509"/>
                      <a:pt x="307" y="509"/>
                      <a:pt x="307" y="509"/>
                    </a:cubicBezTo>
                    <a:cubicBezTo>
                      <a:pt x="306" y="522"/>
                      <a:pt x="306" y="522"/>
                      <a:pt x="306" y="522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9" y="554"/>
                      <a:pt x="299" y="554"/>
                      <a:pt x="299" y="554"/>
                    </a:cubicBezTo>
                    <a:cubicBezTo>
                      <a:pt x="291" y="562"/>
                      <a:pt x="291" y="562"/>
                      <a:pt x="291" y="562"/>
                    </a:cubicBezTo>
                    <a:cubicBezTo>
                      <a:pt x="276" y="550"/>
                      <a:pt x="276" y="550"/>
                      <a:pt x="276" y="550"/>
                    </a:cubicBezTo>
                    <a:cubicBezTo>
                      <a:pt x="275" y="532"/>
                      <a:pt x="275" y="532"/>
                      <a:pt x="275" y="532"/>
                    </a:cubicBezTo>
                    <a:cubicBezTo>
                      <a:pt x="241" y="521"/>
                      <a:pt x="241" y="521"/>
                      <a:pt x="241" y="521"/>
                    </a:cubicBezTo>
                    <a:cubicBezTo>
                      <a:pt x="207" y="501"/>
                      <a:pt x="207" y="501"/>
                      <a:pt x="207" y="501"/>
                    </a:cubicBezTo>
                    <a:cubicBezTo>
                      <a:pt x="210" y="472"/>
                      <a:pt x="210" y="472"/>
                      <a:pt x="210" y="472"/>
                    </a:cubicBezTo>
                    <a:cubicBezTo>
                      <a:pt x="241" y="453"/>
                      <a:pt x="241" y="453"/>
                      <a:pt x="241" y="453"/>
                    </a:cubicBezTo>
                    <a:cubicBezTo>
                      <a:pt x="252" y="435"/>
                      <a:pt x="252" y="435"/>
                      <a:pt x="252" y="435"/>
                    </a:cubicBezTo>
                    <a:cubicBezTo>
                      <a:pt x="270" y="433"/>
                      <a:pt x="270" y="433"/>
                      <a:pt x="270" y="433"/>
                    </a:cubicBezTo>
                    <a:cubicBezTo>
                      <a:pt x="280" y="422"/>
                      <a:pt x="280" y="422"/>
                      <a:pt x="280" y="422"/>
                    </a:cubicBezTo>
                    <a:cubicBezTo>
                      <a:pt x="278" y="406"/>
                      <a:pt x="278" y="406"/>
                      <a:pt x="278" y="406"/>
                    </a:cubicBezTo>
                    <a:cubicBezTo>
                      <a:pt x="260" y="399"/>
                      <a:pt x="260" y="399"/>
                      <a:pt x="260" y="399"/>
                    </a:cubicBezTo>
                    <a:cubicBezTo>
                      <a:pt x="256" y="403"/>
                      <a:pt x="256" y="403"/>
                      <a:pt x="256" y="403"/>
                    </a:cubicBezTo>
                    <a:cubicBezTo>
                      <a:pt x="260" y="412"/>
                      <a:pt x="260" y="412"/>
                      <a:pt x="260" y="412"/>
                    </a:cubicBezTo>
                    <a:cubicBezTo>
                      <a:pt x="248" y="423"/>
                      <a:pt x="248" y="423"/>
                      <a:pt x="248" y="423"/>
                    </a:cubicBezTo>
                    <a:cubicBezTo>
                      <a:pt x="241" y="419"/>
                      <a:pt x="241" y="419"/>
                      <a:pt x="241" y="419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28" y="410"/>
                      <a:pt x="228" y="410"/>
                      <a:pt x="228" y="410"/>
                    </a:cubicBezTo>
                    <a:cubicBezTo>
                      <a:pt x="221" y="391"/>
                      <a:pt x="221" y="391"/>
                      <a:pt x="221" y="391"/>
                    </a:cubicBezTo>
                    <a:cubicBezTo>
                      <a:pt x="202" y="378"/>
                      <a:pt x="202" y="378"/>
                      <a:pt x="202" y="378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212" y="404"/>
                      <a:pt x="212" y="404"/>
                      <a:pt x="212" y="404"/>
                    </a:cubicBezTo>
                    <a:cubicBezTo>
                      <a:pt x="200" y="422"/>
                      <a:pt x="200" y="422"/>
                      <a:pt x="200" y="422"/>
                    </a:cubicBezTo>
                    <a:cubicBezTo>
                      <a:pt x="156" y="418"/>
                      <a:pt x="156" y="418"/>
                      <a:pt x="156" y="418"/>
                    </a:cubicBezTo>
                    <a:cubicBezTo>
                      <a:pt x="162" y="407"/>
                      <a:pt x="168" y="395"/>
                      <a:pt x="175" y="383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90" y="382"/>
                      <a:pt x="190" y="382"/>
                      <a:pt x="190" y="382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194" y="353"/>
                      <a:pt x="202" y="341"/>
                      <a:pt x="210" y="330"/>
                    </a:cubicBez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86" y="348"/>
                      <a:pt x="286" y="348"/>
                      <a:pt x="286" y="348"/>
                    </a:cubicBezTo>
                    <a:cubicBezTo>
                      <a:pt x="289" y="339"/>
                      <a:pt x="289" y="339"/>
                      <a:pt x="289" y="339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40" y="338"/>
                      <a:pt x="240" y="338"/>
                      <a:pt x="240" y="338"/>
                    </a:cubicBezTo>
                    <a:cubicBezTo>
                      <a:pt x="215" y="324"/>
                      <a:pt x="215" y="324"/>
                      <a:pt x="215" y="324"/>
                    </a:cubicBezTo>
                    <a:cubicBezTo>
                      <a:pt x="220" y="317"/>
                      <a:pt x="225" y="311"/>
                      <a:pt x="230" y="305"/>
                    </a:cubicBezTo>
                    <a:cubicBezTo>
                      <a:pt x="235" y="306"/>
                      <a:pt x="235" y="306"/>
                      <a:pt x="235" y="306"/>
                    </a:cubicBezTo>
                    <a:cubicBezTo>
                      <a:pt x="254" y="292"/>
                      <a:pt x="254" y="292"/>
                      <a:pt x="254" y="292"/>
                    </a:cubicBezTo>
                    <a:cubicBezTo>
                      <a:pt x="246" y="287"/>
                      <a:pt x="246" y="287"/>
                      <a:pt x="246" y="287"/>
                    </a:cubicBezTo>
                    <a:cubicBezTo>
                      <a:pt x="247" y="285"/>
                      <a:pt x="248" y="284"/>
                      <a:pt x="250" y="282"/>
                    </a:cubicBezTo>
                    <a:cubicBezTo>
                      <a:pt x="250" y="285"/>
                      <a:pt x="250" y="285"/>
                      <a:pt x="250" y="285"/>
                    </a:cubicBezTo>
                    <a:cubicBezTo>
                      <a:pt x="276" y="300"/>
                      <a:pt x="276" y="300"/>
                      <a:pt x="276" y="300"/>
                    </a:cubicBezTo>
                    <a:cubicBezTo>
                      <a:pt x="255" y="299"/>
                      <a:pt x="255" y="299"/>
                      <a:pt x="255" y="299"/>
                    </a:cubicBezTo>
                    <a:cubicBezTo>
                      <a:pt x="248" y="304"/>
                      <a:pt x="248" y="304"/>
                      <a:pt x="248" y="304"/>
                    </a:cubicBezTo>
                    <a:cubicBezTo>
                      <a:pt x="268" y="314"/>
                      <a:pt x="268" y="314"/>
                      <a:pt x="268" y="314"/>
                    </a:cubicBezTo>
                    <a:cubicBezTo>
                      <a:pt x="267" y="318"/>
                      <a:pt x="267" y="318"/>
                      <a:pt x="267" y="318"/>
                    </a:cubicBezTo>
                    <a:cubicBezTo>
                      <a:pt x="245" y="312"/>
                      <a:pt x="245" y="312"/>
                      <a:pt x="245" y="312"/>
                    </a:cubicBezTo>
                    <a:cubicBezTo>
                      <a:pt x="244" y="309"/>
                      <a:pt x="244" y="309"/>
                      <a:pt x="244" y="309"/>
                    </a:cubicBezTo>
                    <a:cubicBezTo>
                      <a:pt x="236" y="327"/>
                      <a:pt x="236" y="327"/>
                      <a:pt x="236" y="327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300" y="326"/>
                      <a:pt x="300" y="326"/>
                      <a:pt x="300" y="326"/>
                    </a:cubicBezTo>
                    <a:cubicBezTo>
                      <a:pt x="300" y="321"/>
                      <a:pt x="300" y="321"/>
                      <a:pt x="300" y="321"/>
                    </a:cubicBezTo>
                    <a:cubicBezTo>
                      <a:pt x="280" y="315"/>
                      <a:pt x="280" y="315"/>
                      <a:pt x="280" y="315"/>
                    </a:cubicBezTo>
                    <a:cubicBezTo>
                      <a:pt x="309" y="309"/>
                      <a:pt x="309" y="309"/>
                      <a:pt x="309" y="309"/>
                    </a:cubicBezTo>
                    <a:cubicBezTo>
                      <a:pt x="316" y="295"/>
                      <a:pt x="316" y="295"/>
                      <a:pt x="316" y="295"/>
                    </a:cubicBezTo>
                    <a:cubicBezTo>
                      <a:pt x="306" y="291"/>
                      <a:pt x="306" y="291"/>
                      <a:pt x="306" y="291"/>
                    </a:cubicBezTo>
                    <a:cubicBezTo>
                      <a:pt x="339" y="280"/>
                      <a:pt x="339" y="280"/>
                      <a:pt x="339" y="280"/>
                    </a:cubicBezTo>
                    <a:cubicBezTo>
                      <a:pt x="368" y="268"/>
                      <a:pt x="368" y="268"/>
                      <a:pt x="368" y="268"/>
                    </a:cubicBezTo>
                    <a:cubicBezTo>
                      <a:pt x="370" y="264"/>
                      <a:pt x="370" y="264"/>
                      <a:pt x="370" y="264"/>
                    </a:cubicBezTo>
                    <a:cubicBezTo>
                      <a:pt x="356" y="262"/>
                      <a:pt x="356" y="262"/>
                      <a:pt x="356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80" y="257"/>
                      <a:pt x="380" y="257"/>
                      <a:pt x="380" y="257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73" y="245"/>
                      <a:pt x="373" y="245"/>
                      <a:pt x="373" y="245"/>
                    </a:cubicBezTo>
                    <a:cubicBezTo>
                      <a:pt x="350" y="243"/>
                      <a:pt x="350" y="243"/>
                      <a:pt x="350" y="243"/>
                    </a:cubicBezTo>
                    <a:cubicBezTo>
                      <a:pt x="315" y="243"/>
                      <a:pt x="315" y="243"/>
                      <a:pt x="315" y="243"/>
                    </a:cubicBezTo>
                    <a:cubicBezTo>
                      <a:pt x="308" y="248"/>
                      <a:pt x="308" y="248"/>
                      <a:pt x="308" y="248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84" y="248"/>
                      <a:pt x="284" y="248"/>
                      <a:pt x="284" y="248"/>
                    </a:cubicBezTo>
                    <a:cubicBezTo>
                      <a:pt x="386" y="155"/>
                      <a:pt x="522" y="97"/>
                      <a:pt x="671" y="97"/>
                    </a:cubicBezTo>
                    <a:close/>
                    <a:moveTo>
                      <a:pt x="241" y="419"/>
                    </a:move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41" y="419"/>
                      <a:pt x="241" y="419"/>
                      <a:pt x="241" y="419"/>
                    </a:cubicBezTo>
                    <a:close/>
                    <a:moveTo>
                      <a:pt x="296" y="1105"/>
                    </a:moveTo>
                    <a:cubicBezTo>
                      <a:pt x="189" y="1012"/>
                      <a:pt x="116" y="881"/>
                      <a:pt x="100" y="733"/>
                    </a:cubicBezTo>
                    <a:cubicBezTo>
                      <a:pt x="116" y="746"/>
                      <a:pt x="116" y="746"/>
                      <a:pt x="116" y="746"/>
                    </a:cubicBezTo>
                    <a:cubicBezTo>
                      <a:pt x="123" y="744"/>
                      <a:pt x="123" y="744"/>
                      <a:pt x="123" y="744"/>
                    </a:cubicBezTo>
                    <a:cubicBezTo>
                      <a:pt x="99" y="719"/>
                      <a:pt x="99" y="719"/>
                      <a:pt x="99" y="719"/>
                    </a:cubicBezTo>
                    <a:cubicBezTo>
                      <a:pt x="99" y="714"/>
                      <a:pt x="98" y="709"/>
                      <a:pt x="98" y="704"/>
                    </a:cubicBezTo>
                    <a:cubicBezTo>
                      <a:pt x="111" y="714"/>
                      <a:pt x="111" y="714"/>
                      <a:pt x="111" y="714"/>
                    </a:cubicBezTo>
                    <a:cubicBezTo>
                      <a:pt x="140" y="746"/>
                      <a:pt x="140" y="746"/>
                      <a:pt x="140" y="746"/>
                    </a:cubicBezTo>
                    <a:cubicBezTo>
                      <a:pt x="139" y="761"/>
                      <a:pt x="139" y="761"/>
                      <a:pt x="139" y="761"/>
                    </a:cubicBezTo>
                    <a:cubicBezTo>
                      <a:pt x="192" y="788"/>
                      <a:pt x="192" y="788"/>
                      <a:pt x="192" y="788"/>
                    </a:cubicBezTo>
                    <a:cubicBezTo>
                      <a:pt x="201" y="783"/>
                      <a:pt x="201" y="783"/>
                      <a:pt x="201" y="783"/>
                    </a:cubicBezTo>
                    <a:cubicBezTo>
                      <a:pt x="241" y="804"/>
                      <a:pt x="241" y="804"/>
                      <a:pt x="241" y="804"/>
                    </a:cubicBezTo>
                    <a:cubicBezTo>
                      <a:pt x="251" y="814"/>
                      <a:pt x="251" y="814"/>
                      <a:pt x="251" y="814"/>
                    </a:cubicBezTo>
                    <a:cubicBezTo>
                      <a:pt x="276" y="831"/>
                      <a:pt x="276" y="831"/>
                      <a:pt x="276" y="831"/>
                    </a:cubicBezTo>
                    <a:cubicBezTo>
                      <a:pt x="284" y="845"/>
                      <a:pt x="284" y="845"/>
                      <a:pt x="284" y="845"/>
                    </a:cubicBezTo>
                    <a:cubicBezTo>
                      <a:pt x="277" y="846"/>
                      <a:pt x="277" y="846"/>
                      <a:pt x="277" y="846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75" y="880"/>
                      <a:pt x="275" y="880"/>
                      <a:pt x="275" y="880"/>
                    </a:cubicBezTo>
                    <a:cubicBezTo>
                      <a:pt x="261" y="889"/>
                      <a:pt x="261" y="889"/>
                      <a:pt x="261" y="889"/>
                    </a:cubicBezTo>
                    <a:cubicBezTo>
                      <a:pt x="244" y="933"/>
                      <a:pt x="244" y="933"/>
                      <a:pt x="244" y="933"/>
                    </a:cubicBezTo>
                    <a:cubicBezTo>
                      <a:pt x="289" y="994"/>
                      <a:pt x="289" y="994"/>
                      <a:pt x="289" y="994"/>
                    </a:cubicBezTo>
                    <a:cubicBezTo>
                      <a:pt x="315" y="1004"/>
                      <a:pt x="315" y="1004"/>
                      <a:pt x="315" y="1004"/>
                    </a:cubicBezTo>
                    <a:cubicBezTo>
                      <a:pt x="296" y="1105"/>
                      <a:pt x="296" y="1105"/>
                      <a:pt x="296" y="1105"/>
                    </a:cubicBezTo>
                    <a:close/>
                    <a:moveTo>
                      <a:pt x="253" y="279"/>
                    </a:moveTo>
                    <a:cubicBezTo>
                      <a:pt x="254" y="277"/>
                      <a:pt x="256" y="275"/>
                      <a:pt x="258" y="273"/>
                    </a:cubicBezTo>
                    <a:cubicBezTo>
                      <a:pt x="286" y="270"/>
                      <a:pt x="286" y="270"/>
                      <a:pt x="286" y="270"/>
                    </a:cubicBezTo>
                    <a:cubicBezTo>
                      <a:pt x="298" y="271"/>
                      <a:pt x="298" y="271"/>
                      <a:pt x="298" y="271"/>
                    </a:cubicBezTo>
                    <a:cubicBezTo>
                      <a:pt x="281" y="277"/>
                      <a:pt x="281" y="277"/>
                      <a:pt x="281" y="277"/>
                    </a:cubicBezTo>
                    <a:cubicBezTo>
                      <a:pt x="277" y="281"/>
                      <a:pt x="277" y="281"/>
                      <a:pt x="277" y="281"/>
                    </a:cubicBezTo>
                    <a:cubicBezTo>
                      <a:pt x="282" y="289"/>
                      <a:pt x="282" y="289"/>
                      <a:pt x="282" y="289"/>
                    </a:cubicBezTo>
                    <a:cubicBezTo>
                      <a:pt x="271" y="284"/>
                      <a:pt x="271" y="284"/>
                      <a:pt x="271" y="284"/>
                    </a:cubicBezTo>
                    <a:cubicBezTo>
                      <a:pt x="253" y="279"/>
                      <a:pt x="253" y="279"/>
                      <a:pt x="253" y="279"/>
                    </a:cubicBezTo>
                    <a:close/>
                    <a:moveTo>
                      <a:pt x="385" y="263"/>
                    </a:moveTo>
                    <a:cubicBezTo>
                      <a:pt x="380" y="261"/>
                      <a:pt x="380" y="261"/>
                      <a:pt x="380" y="261"/>
                    </a:cubicBezTo>
                    <a:cubicBezTo>
                      <a:pt x="394" y="251"/>
                      <a:pt x="394" y="251"/>
                      <a:pt x="394" y="251"/>
                    </a:cubicBezTo>
                    <a:cubicBezTo>
                      <a:pt x="401" y="251"/>
                      <a:pt x="401" y="251"/>
                      <a:pt x="401" y="251"/>
                    </a:cubicBezTo>
                    <a:cubicBezTo>
                      <a:pt x="404" y="242"/>
                      <a:pt x="404" y="242"/>
                      <a:pt x="404" y="242"/>
                    </a:cubicBezTo>
                    <a:cubicBezTo>
                      <a:pt x="413" y="239"/>
                      <a:pt x="413" y="239"/>
                      <a:pt x="413" y="239"/>
                    </a:cubicBezTo>
                    <a:cubicBezTo>
                      <a:pt x="431" y="237"/>
                      <a:pt x="431" y="237"/>
                      <a:pt x="431" y="237"/>
                    </a:cubicBezTo>
                    <a:cubicBezTo>
                      <a:pt x="437" y="227"/>
                      <a:pt x="437" y="227"/>
                      <a:pt x="437" y="227"/>
                    </a:cubicBezTo>
                    <a:cubicBezTo>
                      <a:pt x="450" y="226"/>
                      <a:pt x="450" y="226"/>
                      <a:pt x="450" y="226"/>
                    </a:cubicBezTo>
                    <a:cubicBezTo>
                      <a:pt x="460" y="217"/>
                      <a:pt x="460" y="217"/>
                      <a:pt x="460" y="217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1" y="223"/>
                      <a:pt x="481" y="223"/>
                      <a:pt x="481" y="223"/>
                    </a:cubicBezTo>
                    <a:cubicBezTo>
                      <a:pt x="483" y="223"/>
                      <a:pt x="483" y="223"/>
                      <a:pt x="483" y="223"/>
                    </a:cubicBez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4" y="230"/>
                      <a:pt x="474" y="230"/>
                      <a:pt x="474" y="230"/>
                    </a:cubicBezTo>
                    <a:cubicBezTo>
                      <a:pt x="474" y="231"/>
                      <a:pt x="474" y="231"/>
                      <a:pt x="474" y="231"/>
                    </a:cubicBezTo>
                    <a:cubicBezTo>
                      <a:pt x="481" y="228"/>
                      <a:pt x="481" y="228"/>
                      <a:pt x="481" y="228"/>
                    </a:cubicBezTo>
                    <a:cubicBezTo>
                      <a:pt x="482" y="236"/>
                      <a:pt x="482" y="236"/>
                      <a:pt x="482" y="236"/>
                    </a:cubicBezTo>
                    <a:cubicBezTo>
                      <a:pt x="486" y="230"/>
                      <a:pt x="486" y="230"/>
                      <a:pt x="486" y="230"/>
                    </a:cubicBezTo>
                    <a:cubicBezTo>
                      <a:pt x="485" y="227"/>
                      <a:pt x="485" y="227"/>
                      <a:pt x="485" y="227"/>
                    </a:cubicBezTo>
                    <a:cubicBezTo>
                      <a:pt x="491" y="229"/>
                      <a:pt x="491" y="229"/>
                      <a:pt x="491" y="229"/>
                    </a:cubicBezTo>
                    <a:cubicBezTo>
                      <a:pt x="494" y="238"/>
                      <a:pt x="494" y="238"/>
                      <a:pt x="494" y="238"/>
                    </a:cubicBezTo>
                    <a:cubicBezTo>
                      <a:pt x="496" y="227"/>
                      <a:pt x="496" y="227"/>
                      <a:pt x="496" y="227"/>
                    </a:cubicBezTo>
                    <a:cubicBezTo>
                      <a:pt x="502" y="227"/>
                      <a:pt x="502" y="227"/>
                      <a:pt x="502" y="227"/>
                    </a:cubicBezTo>
                    <a:cubicBezTo>
                      <a:pt x="501" y="225"/>
                      <a:pt x="501" y="225"/>
                      <a:pt x="501" y="225"/>
                    </a:cubicBezTo>
                    <a:cubicBezTo>
                      <a:pt x="511" y="226"/>
                      <a:pt x="511" y="226"/>
                      <a:pt x="511" y="226"/>
                    </a:cubicBezTo>
                    <a:cubicBezTo>
                      <a:pt x="513" y="239"/>
                      <a:pt x="513" y="239"/>
                      <a:pt x="513" y="239"/>
                    </a:cubicBezTo>
                    <a:cubicBezTo>
                      <a:pt x="521" y="249"/>
                      <a:pt x="521" y="249"/>
                      <a:pt x="521" y="24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26" y="261"/>
                      <a:pt x="526" y="261"/>
                      <a:pt x="526" y="261"/>
                    </a:cubicBezTo>
                    <a:cubicBezTo>
                      <a:pt x="529" y="259"/>
                      <a:pt x="529" y="259"/>
                      <a:pt x="529" y="259"/>
                    </a:cubicBezTo>
                    <a:cubicBezTo>
                      <a:pt x="539" y="262"/>
                      <a:pt x="539" y="262"/>
                      <a:pt x="539" y="262"/>
                    </a:cubicBezTo>
                    <a:cubicBezTo>
                      <a:pt x="543" y="268"/>
                      <a:pt x="543" y="268"/>
                      <a:pt x="543" y="268"/>
                    </a:cubicBezTo>
                    <a:cubicBezTo>
                      <a:pt x="560" y="297"/>
                      <a:pt x="560" y="297"/>
                      <a:pt x="560" y="297"/>
                    </a:cubicBezTo>
                    <a:cubicBezTo>
                      <a:pt x="563" y="301"/>
                      <a:pt x="563" y="301"/>
                      <a:pt x="563" y="301"/>
                    </a:cubicBezTo>
                    <a:cubicBezTo>
                      <a:pt x="555" y="304"/>
                      <a:pt x="555" y="304"/>
                      <a:pt x="555" y="304"/>
                    </a:cubicBezTo>
                    <a:cubicBezTo>
                      <a:pt x="569" y="311"/>
                      <a:pt x="569" y="311"/>
                      <a:pt x="569" y="311"/>
                    </a:cubicBezTo>
                    <a:cubicBezTo>
                      <a:pt x="573" y="319"/>
                      <a:pt x="573" y="319"/>
                      <a:pt x="573" y="319"/>
                    </a:cubicBezTo>
                    <a:cubicBezTo>
                      <a:pt x="581" y="320"/>
                      <a:pt x="581" y="320"/>
                      <a:pt x="581" y="320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88" y="330"/>
                      <a:pt x="587" y="331"/>
                      <a:pt x="585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62" y="325"/>
                      <a:pt x="562" y="325"/>
                      <a:pt x="562" y="325"/>
                    </a:cubicBezTo>
                    <a:cubicBezTo>
                      <a:pt x="559" y="327"/>
                      <a:pt x="559" y="327"/>
                      <a:pt x="559" y="327"/>
                    </a:cubicBezTo>
                    <a:cubicBezTo>
                      <a:pt x="564" y="332"/>
                      <a:pt x="564" y="332"/>
                      <a:pt x="564" y="332"/>
                    </a:cubicBezTo>
                    <a:cubicBezTo>
                      <a:pt x="555" y="343"/>
                      <a:pt x="555" y="343"/>
                      <a:pt x="555" y="343"/>
                    </a:cubicBezTo>
                    <a:cubicBezTo>
                      <a:pt x="560" y="343"/>
                      <a:pt x="560" y="343"/>
                      <a:pt x="560" y="343"/>
                    </a:cubicBezTo>
                    <a:cubicBezTo>
                      <a:pt x="566" y="336"/>
                      <a:pt x="566" y="336"/>
                      <a:pt x="566" y="336"/>
                    </a:cubicBezTo>
                    <a:cubicBezTo>
                      <a:pt x="570" y="335"/>
                      <a:pt x="570" y="335"/>
                      <a:pt x="570" y="335"/>
                    </a:cubicBezTo>
                    <a:cubicBezTo>
                      <a:pt x="570" y="338"/>
                      <a:pt x="570" y="338"/>
                      <a:pt x="570" y="338"/>
                    </a:cubicBezTo>
                    <a:cubicBezTo>
                      <a:pt x="585" y="334"/>
                      <a:pt x="585" y="334"/>
                      <a:pt x="585" y="334"/>
                    </a:cubicBezTo>
                    <a:cubicBezTo>
                      <a:pt x="577" y="353"/>
                      <a:pt x="577" y="353"/>
                      <a:pt x="577" y="353"/>
                    </a:cubicBezTo>
                    <a:cubicBezTo>
                      <a:pt x="555" y="369"/>
                      <a:pt x="555" y="369"/>
                      <a:pt x="555" y="369"/>
                    </a:cubicBezTo>
                    <a:cubicBezTo>
                      <a:pt x="546" y="365"/>
                      <a:pt x="546" y="365"/>
                      <a:pt x="546" y="365"/>
                    </a:cubicBezTo>
                    <a:cubicBezTo>
                      <a:pt x="540" y="388"/>
                      <a:pt x="540" y="388"/>
                      <a:pt x="540" y="388"/>
                    </a:cubicBezTo>
                    <a:cubicBezTo>
                      <a:pt x="505" y="405"/>
                      <a:pt x="505" y="405"/>
                      <a:pt x="505" y="405"/>
                    </a:cubicBezTo>
                    <a:cubicBezTo>
                      <a:pt x="508" y="427"/>
                      <a:pt x="508" y="427"/>
                      <a:pt x="508" y="427"/>
                    </a:cubicBezTo>
                    <a:cubicBezTo>
                      <a:pt x="499" y="439"/>
                      <a:pt x="499" y="439"/>
                      <a:pt x="499" y="439"/>
                    </a:cubicBezTo>
                    <a:cubicBezTo>
                      <a:pt x="494" y="467"/>
                      <a:pt x="494" y="467"/>
                      <a:pt x="494" y="467"/>
                    </a:cubicBezTo>
                    <a:cubicBezTo>
                      <a:pt x="481" y="468"/>
                      <a:pt x="481" y="468"/>
                      <a:pt x="481" y="468"/>
                    </a:cubicBezTo>
                    <a:cubicBezTo>
                      <a:pt x="474" y="458"/>
                      <a:pt x="474" y="458"/>
                      <a:pt x="474" y="458"/>
                    </a:cubicBezTo>
                    <a:cubicBezTo>
                      <a:pt x="460" y="464"/>
                      <a:pt x="460" y="464"/>
                      <a:pt x="460" y="464"/>
                    </a:cubicBezTo>
                    <a:cubicBezTo>
                      <a:pt x="448" y="459"/>
                      <a:pt x="448" y="459"/>
                      <a:pt x="448" y="459"/>
                    </a:cubicBezTo>
                    <a:cubicBezTo>
                      <a:pt x="422" y="416"/>
                      <a:pt x="422" y="416"/>
                      <a:pt x="422" y="416"/>
                    </a:cubicBezTo>
                    <a:cubicBezTo>
                      <a:pt x="413" y="414"/>
                      <a:pt x="413" y="414"/>
                      <a:pt x="413" y="414"/>
                    </a:cubicBezTo>
                    <a:cubicBezTo>
                      <a:pt x="412" y="387"/>
                      <a:pt x="412" y="387"/>
                      <a:pt x="412" y="387"/>
                    </a:cubicBezTo>
                    <a:cubicBezTo>
                      <a:pt x="425" y="382"/>
                      <a:pt x="425" y="382"/>
                      <a:pt x="425" y="382"/>
                    </a:cubicBezTo>
                    <a:cubicBezTo>
                      <a:pt x="426" y="376"/>
                      <a:pt x="426" y="376"/>
                      <a:pt x="426" y="376"/>
                    </a:cubicBezTo>
                    <a:cubicBezTo>
                      <a:pt x="408" y="374"/>
                      <a:pt x="408" y="374"/>
                      <a:pt x="408" y="374"/>
                    </a:cubicBezTo>
                    <a:cubicBezTo>
                      <a:pt x="410" y="364"/>
                      <a:pt x="410" y="364"/>
                      <a:pt x="410" y="364"/>
                    </a:cubicBezTo>
                    <a:cubicBezTo>
                      <a:pt x="415" y="363"/>
                      <a:pt x="415" y="363"/>
                      <a:pt x="415" y="363"/>
                    </a:cubicBezTo>
                    <a:cubicBezTo>
                      <a:pt x="430" y="363"/>
                      <a:pt x="430" y="363"/>
                      <a:pt x="430" y="363"/>
                    </a:cubicBezTo>
                    <a:cubicBezTo>
                      <a:pt x="418" y="348"/>
                      <a:pt x="418" y="348"/>
                      <a:pt x="418" y="348"/>
                    </a:cubicBezTo>
                    <a:cubicBezTo>
                      <a:pt x="416" y="351"/>
                      <a:pt x="416" y="351"/>
                      <a:pt x="416" y="351"/>
                    </a:cubicBezTo>
                    <a:cubicBezTo>
                      <a:pt x="395" y="310"/>
                      <a:pt x="395" y="310"/>
                      <a:pt x="395" y="310"/>
                    </a:cubicBezTo>
                    <a:cubicBezTo>
                      <a:pt x="366" y="302"/>
                      <a:pt x="366" y="302"/>
                      <a:pt x="366" y="302"/>
                    </a:cubicBezTo>
                    <a:cubicBezTo>
                      <a:pt x="362" y="290"/>
                      <a:pt x="362" y="290"/>
                      <a:pt x="362" y="290"/>
                    </a:cubicBezTo>
                    <a:cubicBezTo>
                      <a:pt x="371" y="290"/>
                      <a:pt x="371" y="290"/>
                      <a:pt x="371" y="290"/>
                    </a:cubicBezTo>
                    <a:cubicBezTo>
                      <a:pt x="371" y="287"/>
                      <a:pt x="371" y="287"/>
                      <a:pt x="371" y="287"/>
                    </a:cubicBezTo>
                    <a:cubicBezTo>
                      <a:pt x="360" y="286"/>
                      <a:pt x="360" y="286"/>
                      <a:pt x="360" y="286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67" y="271"/>
                      <a:pt x="367" y="271"/>
                      <a:pt x="367" y="271"/>
                    </a:cubicBezTo>
                    <a:cubicBezTo>
                      <a:pt x="383" y="271"/>
                      <a:pt x="383" y="271"/>
                      <a:pt x="383" y="271"/>
                    </a:cubicBezTo>
                    <a:cubicBezTo>
                      <a:pt x="385" y="263"/>
                      <a:pt x="385" y="263"/>
                      <a:pt x="385" y="263"/>
                    </a:cubicBezTo>
                    <a:close/>
                    <a:moveTo>
                      <a:pt x="204" y="353"/>
                    </a:moveTo>
                    <a:cubicBezTo>
                      <a:pt x="198" y="363"/>
                      <a:pt x="198" y="363"/>
                      <a:pt x="198" y="363"/>
                    </a:cubicBezTo>
                    <a:cubicBezTo>
                      <a:pt x="203" y="375"/>
                      <a:pt x="203" y="375"/>
                      <a:pt x="203" y="375"/>
                    </a:cubicBezTo>
                    <a:cubicBezTo>
                      <a:pt x="213" y="374"/>
                      <a:pt x="213" y="374"/>
                      <a:pt x="213" y="374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20" y="368"/>
                      <a:pt x="220" y="368"/>
                      <a:pt x="220" y="368"/>
                    </a:cubicBezTo>
                    <a:cubicBezTo>
                      <a:pt x="229" y="355"/>
                      <a:pt x="229" y="355"/>
                      <a:pt x="229" y="355"/>
                    </a:cubicBezTo>
                    <a:cubicBezTo>
                      <a:pt x="204" y="353"/>
                      <a:pt x="204" y="353"/>
                      <a:pt x="204" y="353"/>
                    </a:cubicBezTo>
                    <a:close/>
                    <a:moveTo>
                      <a:pt x="198" y="413"/>
                    </a:moveTo>
                    <a:cubicBezTo>
                      <a:pt x="175" y="406"/>
                      <a:pt x="175" y="406"/>
                      <a:pt x="175" y="406"/>
                    </a:cubicBezTo>
                    <a:cubicBezTo>
                      <a:pt x="187" y="397"/>
                      <a:pt x="187" y="397"/>
                      <a:pt x="187" y="397"/>
                    </a:cubicBezTo>
                    <a:cubicBezTo>
                      <a:pt x="203" y="406"/>
                      <a:pt x="203" y="406"/>
                      <a:pt x="203" y="406"/>
                    </a:cubicBezTo>
                    <a:cubicBezTo>
                      <a:pt x="198" y="413"/>
                      <a:pt x="198" y="413"/>
                      <a:pt x="198" y="413"/>
                    </a:cubicBezTo>
                    <a:close/>
                    <a:moveTo>
                      <a:pt x="256" y="438"/>
                    </a:moveTo>
                    <a:cubicBezTo>
                      <a:pt x="248" y="457"/>
                      <a:pt x="248" y="457"/>
                      <a:pt x="248" y="457"/>
                    </a:cubicBezTo>
                    <a:cubicBezTo>
                      <a:pt x="259" y="463"/>
                      <a:pt x="259" y="463"/>
                      <a:pt x="259" y="463"/>
                    </a:cubicBezTo>
                    <a:cubicBezTo>
                      <a:pt x="270" y="454"/>
                      <a:pt x="270" y="454"/>
                      <a:pt x="270" y="454"/>
                    </a:cubicBezTo>
                    <a:cubicBezTo>
                      <a:pt x="281" y="459"/>
                      <a:pt x="281" y="459"/>
                      <a:pt x="281" y="459"/>
                    </a:cubicBezTo>
                    <a:cubicBezTo>
                      <a:pt x="288" y="458"/>
                      <a:pt x="288" y="458"/>
                      <a:pt x="288" y="458"/>
                    </a:cubicBez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56" y="438"/>
                      <a:pt x="256" y="438"/>
                      <a:pt x="256" y="438"/>
                    </a:cubicBezTo>
                    <a:close/>
                    <a:moveTo>
                      <a:pt x="249" y="356"/>
                    </a:moveTo>
                    <a:cubicBezTo>
                      <a:pt x="231" y="369"/>
                      <a:pt x="231" y="369"/>
                      <a:pt x="231" y="369"/>
                    </a:cubicBezTo>
                    <a:cubicBezTo>
                      <a:pt x="239" y="392"/>
                      <a:pt x="239" y="392"/>
                      <a:pt x="239" y="392"/>
                    </a:cubicBezTo>
                    <a:cubicBezTo>
                      <a:pt x="258" y="397"/>
                      <a:pt x="258" y="397"/>
                      <a:pt x="258" y="397"/>
                    </a:cubicBezTo>
                    <a:cubicBezTo>
                      <a:pt x="291" y="400"/>
                      <a:pt x="291" y="400"/>
                      <a:pt x="291" y="400"/>
                    </a:cubicBezTo>
                    <a:cubicBezTo>
                      <a:pt x="300" y="398"/>
                      <a:pt x="300" y="398"/>
                      <a:pt x="300" y="398"/>
                    </a:cubicBezTo>
                    <a:cubicBezTo>
                      <a:pt x="312" y="405"/>
                      <a:pt x="312" y="405"/>
                      <a:pt x="312" y="405"/>
                    </a:cubicBezTo>
                    <a:cubicBezTo>
                      <a:pt x="301" y="422"/>
                      <a:pt x="301" y="422"/>
                      <a:pt x="301" y="422"/>
                    </a:cubicBezTo>
                    <a:cubicBezTo>
                      <a:pt x="305" y="426"/>
                      <a:pt x="305" y="426"/>
                      <a:pt x="305" y="426"/>
                    </a:cubicBezTo>
                    <a:cubicBezTo>
                      <a:pt x="314" y="422"/>
                      <a:pt x="314" y="422"/>
                      <a:pt x="314" y="422"/>
                    </a:cubicBezTo>
                    <a:cubicBezTo>
                      <a:pt x="315" y="409"/>
                      <a:pt x="315" y="409"/>
                      <a:pt x="315" y="409"/>
                    </a:cubicBezTo>
                    <a:cubicBezTo>
                      <a:pt x="333" y="421"/>
                      <a:pt x="333" y="421"/>
                      <a:pt x="333" y="421"/>
                    </a:cubicBezTo>
                    <a:cubicBezTo>
                      <a:pt x="328" y="428"/>
                      <a:pt x="328" y="428"/>
                      <a:pt x="328" y="428"/>
                    </a:cubicBezTo>
                    <a:cubicBezTo>
                      <a:pt x="321" y="434"/>
                      <a:pt x="321" y="434"/>
                      <a:pt x="321" y="434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02" y="442"/>
                      <a:pt x="302" y="442"/>
                      <a:pt x="302" y="442"/>
                    </a:cubicBezTo>
                    <a:cubicBezTo>
                      <a:pt x="299" y="450"/>
                      <a:pt x="299" y="450"/>
                      <a:pt x="299" y="450"/>
                    </a:cubicBezTo>
                    <a:cubicBezTo>
                      <a:pt x="324" y="449"/>
                      <a:pt x="324" y="449"/>
                      <a:pt x="324" y="449"/>
                    </a:cubicBezTo>
                    <a:cubicBezTo>
                      <a:pt x="339" y="462"/>
                      <a:pt x="339" y="462"/>
                      <a:pt x="339" y="462"/>
                    </a:cubicBezTo>
                    <a:cubicBezTo>
                      <a:pt x="368" y="477"/>
                      <a:pt x="368" y="477"/>
                      <a:pt x="368" y="477"/>
                    </a:cubicBezTo>
                    <a:cubicBezTo>
                      <a:pt x="369" y="471"/>
                      <a:pt x="369" y="471"/>
                      <a:pt x="369" y="471"/>
                    </a:cubicBezTo>
                    <a:cubicBezTo>
                      <a:pt x="351" y="458"/>
                      <a:pt x="351" y="458"/>
                      <a:pt x="351" y="458"/>
                    </a:cubicBezTo>
                    <a:cubicBezTo>
                      <a:pt x="376" y="467"/>
                      <a:pt x="376" y="467"/>
                      <a:pt x="376" y="467"/>
                    </a:cubicBezTo>
                    <a:cubicBezTo>
                      <a:pt x="374" y="458"/>
                      <a:pt x="374" y="458"/>
                      <a:pt x="374" y="458"/>
                    </a:cubicBezTo>
                    <a:cubicBezTo>
                      <a:pt x="353" y="436"/>
                      <a:pt x="353" y="436"/>
                      <a:pt x="353" y="436"/>
                    </a:cubicBezTo>
                    <a:cubicBezTo>
                      <a:pt x="362" y="431"/>
                      <a:pt x="362" y="431"/>
                      <a:pt x="362" y="431"/>
                    </a:cubicBezTo>
                    <a:cubicBezTo>
                      <a:pt x="382" y="446"/>
                      <a:pt x="382" y="446"/>
                      <a:pt x="382" y="446"/>
                    </a:cubicBezTo>
                    <a:cubicBezTo>
                      <a:pt x="393" y="430"/>
                      <a:pt x="393" y="430"/>
                      <a:pt x="393" y="430"/>
                    </a:cubicBezTo>
                    <a:cubicBezTo>
                      <a:pt x="374" y="419"/>
                      <a:pt x="374" y="419"/>
                      <a:pt x="374" y="419"/>
                    </a:cubicBezTo>
                    <a:cubicBezTo>
                      <a:pt x="349" y="410"/>
                      <a:pt x="349" y="410"/>
                      <a:pt x="349" y="410"/>
                    </a:cubicBezTo>
                    <a:cubicBezTo>
                      <a:pt x="359" y="399"/>
                      <a:pt x="359" y="399"/>
                      <a:pt x="359" y="399"/>
                    </a:cubicBezTo>
                    <a:cubicBezTo>
                      <a:pt x="330" y="379"/>
                      <a:pt x="330" y="379"/>
                      <a:pt x="330" y="379"/>
                    </a:cubicBezTo>
                    <a:cubicBezTo>
                      <a:pt x="322" y="383"/>
                      <a:pt x="322" y="383"/>
                      <a:pt x="322" y="383"/>
                    </a:cubicBezTo>
                    <a:cubicBezTo>
                      <a:pt x="316" y="381"/>
                      <a:pt x="316" y="381"/>
                      <a:pt x="316" y="381"/>
                    </a:cubicBezTo>
                    <a:cubicBezTo>
                      <a:pt x="314" y="371"/>
                      <a:pt x="314" y="371"/>
                      <a:pt x="314" y="371"/>
                    </a:cubicBezTo>
                    <a:cubicBezTo>
                      <a:pt x="296" y="370"/>
                      <a:pt x="296" y="370"/>
                      <a:pt x="296" y="370"/>
                    </a:cubicBezTo>
                    <a:cubicBezTo>
                      <a:pt x="294" y="378"/>
                      <a:pt x="294" y="378"/>
                      <a:pt x="294" y="378"/>
                    </a:cubicBezTo>
                    <a:cubicBezTo>
                      <a:pt x="283" y="376"/>
                      <a:pt x="283" y="376"/>
                      <a:pt x="283" y="376"/>
                    </a:cubicBezTo>
                    <a:cubicBezTo>
                      <a:pt x="286" y="367"/>
                      <a:pt x="286" y="367"/>
                      <a:pt x="286" y="36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62" y="363"/>
                      <a:pt x="262" y="363"/>
                      <a:pt x="262" y="363"/>
                    </a:cubicBezTo>
                    <a:cubicBezTo>
                      <a:pt x="260" y="385"/>
                      <a:pt x="260" y="385"/>
                      <a:pt x="260" y="385"/>
                    </a:cubicBezTo>
                    <a:cubicBezTo>
                      <a:pt x="256" y="385"/>
                      <a:pt x="256" y="385"/>
                      <a:pt x="256" y="385"/>
                    </a:cubicBezTo>
                    <a:cubicBezTo>
                      <a:pt x="250" y="368"/>
                      <a:pt x="250" y="368"/>
                      <a:pt x="250" y="368"/>
                    </a:cubicBezTo>
                    <a:cubicBezTo>
                      <a:pt x="257" y="355"/>
                      <a:pt x="257" y="355"/>
                      <a:pt x="257" y="355"/>
                    </a:cubicBezTo>
                    <a:cubicBezTo>
                      <a:pt x="249" y="356"/>
                      <a:pt x="249" y="356"/>
                      <a:pt x="249" y="356"/>
                    </a:cubicBezTo>
                    <a:close/>
                    <a:moveTo>
                      <a:pt x="317" y="771"/>
                    </a:moveTo>
                    <a:cubicBezTo>
                      <a:pt x="326" y="770"/>
                      <a:pt x="326" y="770"/>
                      <a:pt x="326" y="770"/>
                    </a:cubicBezTo>
                    <a:cubicBezTo>
                      <a:pt x="327" y="764"/>
                      <a:pt x="327" y="764"/>
                      <a:pt x="327" y="764"/>
                    </a:cubicBezTo>
                    <a:cubicBezTo>
                      <a:pt x="340" y="765"/>
                      <a:pt x="340" y="765"/>
                      <a:pt x="340" y="765"/>
                    </a:cubicBezTo>
                    <a:cubicBezTo>
                      <a:pt x="352" y="769"/>
                      <a:pt x="352" y="769"/>
                      <a:pt x="352" y="769"/>
                    </a:cubicBezTo>
                    <a:cubicBezTo>
                      <a:pt x="338" y="778"/>
                      <a:pt x="338" y="778"/>
                      <a:pt x="338" y="778"/>
                    </a:cubicBezTo>
                    <a:cubicBezTo>
                      <a:pt x="331" y="774"/>
                      <a:pt x="331" y="774"/>
                      <a:pt x="331" y="774"/>
                    </a:cubicBezTo>
                    <a:cubicBezTo>
                      <a:pt x="319" y="774"/>
                      <a:pt x="319" y="774"/>
                      <a:pt x="319" y="774"/>
                    </a:cubicBezTo>
                    <a:cubicBezTo>
                      <a:pt x="317" y="771"/>
                      <a:pt x="317" y="771"/>
                      <a:pt x="317" y="771"/>
                    </a:cubicBezTo>
                    <a:close/>
                    <a:moveTo>
                      <a:pt x="358" y="771"/>
                    </a:moveTo>
                    <a:cubicBezTo>
                      <a:pt x="359" y="775"/>
                      <a:pt x="359" y="775"/>
                      <a:pt x="359" y="775"/>
                    </a:cubicBezTo>
                    <a:cubicBezTo>
                      <a:pt x="367" y="775"/>
                      <a:pt x="367" y="775"/>
                      <a:pt x="367" y="775"/>
                    </a:cubicBezTo>
                    <a:cubicBezTo>
                      <a:pt x="367" y="771"/>
                      <a:pt x="367" y="771"/>
                      <a:pt x="367" y="771"/>
                    </a:cubicBezTo>
                    <a:cubicBezTo>
                      <a:pt x="358" y="771"/>
                      <a:pt x="358" y="771"/>
                      <a:pt x="358" y="771"/>
                    </a:cubicBezTo>
                    <a:close/>
                    <a:moveTo>
                      <a:pt x="297" y="771"/>
                    </a:moveTo>
                    <a:cubicBezTo>
                      <a:pt x="296" y="774"/>
                      <a:pt x="296" y="774"/>
                      <a:pt x="296" y="774"/>
                    </a:cubicBezTo>
                    <a:cubicBezTo>
                      <a:pt x="304" y="777"/>
                      <a:pt x="304" y="777"/>
                      <a:pt x="304" y="777"/>
                    </a:cubicBezTo>
                    <a:cubicBezTo>
                      <a:pt x="308" y="776"/>
                      <a:pt x="308" y="776"/>
                      <a:pt x="308" y="776"/>
                    </a:cubicBezTo>
                    <a:cubicBezTo>
                      <a:pt x="307" y="773"/>
                      <a:pt x="307" y="773"/>
                      <a:pt x="307" y="773"/>
                    </a:cubicBezTo>
                    <a:cubicBezTo>
                      <a:pt x="297" y="771"/>
                      <a:pt x="297" y="771"/>
                      <a:pt x="297" y="771"/>
                    </a:cubicBezTo>
                    <a:close/>
                    <a:moveTo>
                      <a:pt x="260" y="753"/>
                    </a:moveTo>
                    <a:cubicBezTo>
                      <a:pt x="258" y="747"/>
                      <a:pt x="258" y="747"/>
                      <a:pt x="258" y="747"/>
                    </a:cubicBezTo>
                    <a:cubicBezTo>
                      <a:pt x="282" y="745"/>
                      <a:pt x="282" y="745"/>
                      <a:pt x="282" y="745"/>
                    </a:cubicBezTo>
                    <a:cubicBezTo>
                      <a:pt x="324" y="763"/>
                      <a:pt x="324" y="763"/>
                      <a:pt x="324" y="763"/>
                    </a:cubicBezTo>
                    <a:cubicBezTo>
                      <a:pt x="317" y="766"/>
                      <a:pt x="317" y="766"/>
                      <a:pt x="317" y="766"/>
                    </a:cubicBezTo>
                    <a:cubicBezTo>
                      <a:pt x="298" y="761"/>
                      <a:pt x="298" y="761"/>
                      <a:pt x="298" y="761"/>
                    </a:cubicBezTo>
                    <a:cubicBezTo>
                      <a:pt x="277" y="749"/>
                      <a:pt x="277" y="749"/>
                      <a:pt x="277" y="749"/>
                    </a:cubicBezTo>
                    <a:cubicBezTo>
                      <a:pt x="260" y="753"/>
                      <a:pt x="260" y="753"/>
                      <a:pt x="260" y="753"/>
                    </a:cubicBezTo>
                    <a:close/>
                    <a:moveTo>
                      <a:pt x="915" y="544"/>
                    </a:moveTo>
                    <a:cubicBezTo>
                      <a:pt x="888" y="554"/>
                      <a:pt x="888" y="554"/>
                      <a:pt x="888" y="554"/>
                    </a:cubicBezTo>
                    <a:cubicBezTo>
                      <a:pt x="895" y="561"/>
                      <a:pt x="895" y="561"/>
                      <a:pt x="895" y="561"/>
                    </a:cubicBezTo>
                    <a:cubicBezTo>
                      <a:pt x="891" y="566"/>
                      <a:pt x="891" y="566"/>
                      <a:pt x="891" y="566"/>
                    </a:cubicBezTo>
                    <a:cubicBezTo>
                      <a:pt x="879" y="567"/>
                      <a:pt x="879" y="567"/>
                      <a:pt x="879" y="567"/>
                    </a:cubicBezTo>
                    <a:cubicBezTo>
                      <a:pt x="877" y="561"/>
                      <a:pt x="877" y="561"/>
                      <a:pt x="877" y="561"/>
                    </a:cubicBezTo>
                    <a:cubicBezTo>
                      <a:pt x="882" y="554"/>
                      <a:pt x="882" y="554"/>
                      <a:pt x="882" y="554"/>
                    </a:cubicBezTo>
                    <a:cubicBezTo>
                      <a:pt x="869" y="552"/>
                      <a:pt x="869" y="552"/>
                      <a:pt x="869" y="552"/>
                    </a:cubicBezTo>
                    <a:cubicBezTo>
                      <a:pt x="860" y="562"/>
                      <a:pt x="860" y="562"/>
                      <a:pt x="860" y="562"/>
                    </a:cubicBezTo>
                    <a:cubicBezTo>
                      <a:pt x="849" y="580"/>
                      <a:pt x="849" y="580"/>
                      <a:pt x="849" y="580"/>
                    </a:cubicBezTo>
                    <a:cubicBezTo>
                      <a:pt x="863" y="588"/>
                      <a:pt x="863" y="588"/>
                      <a:pt x="863" y="588"/>
                    </a:cubicBezTo>
                    <a:cubicBezTo>
                      <a:pt x="877" y="588"/>
                      <a:pt x="877" y="588"/>
                      <a:pt x="877" y="588"/>
                    </a:cubicBezTo>
                    <a:cubicBezTo>
                      <a:pt x="881" y="583"/>
                      <a:pt x="881" y="583"/>
                      <a:pt x="881" y="583"/>
                    </a:cubicBezTo>
                    <a:cubicBezTo>
                      <a:pt x="893" y="583"/>
                      <a:pt x="893" y="583"/>
                      <a:pt x="893" y="583"/>
                    </a:cubicBezTo>
                    <a:cubicBezTo>
                      <a:pt x="911" y="591"/>
                      <a:pt x="911" y="591"/>
                      <a:pt x="911" y="591"/>
                    </a:cubicBezTo>
                    <a:cubicBezTo>
                      <a:pt x="928" y="588"/>
                      <a:pt x="928" y="588"/>
                      <a:pt x="928" y="588"/>
                    </a:cubicBezTo>
                    <a:cubicBezTo>
                      <a:pt x="926" y="577"/>
                      <a:pt x="926" y="577"/>
                      <a:pt x="926" y="577"/>
                    </a:cubicBezTo>
                    <a:cubicBezTo>
                      <a:pt x="904" y="563"/>
                      <a:pt x="904" y="563"/>
                      <a:pt x="904" y="563"/>
                    </a:cubicBezTo>
                    <a:cubicBezTo>
                      <a:pt x="915" y="544"/>
                      <a:pt x="915" y="544"/>
                      <a:pt x="915" y="544"/>
                    </a:cubicBezTo>
                    <a:close/>
                    <a:moveTo>
                      <a:pt x="983" y="546"/>
                    </a:moveTo>
                    <a:cubicBezTo>
                      <a:pt x="957" y="561"/>
                      <a:pt x="957" y="561"/>
                      <a:pt x="957" y="561"/>
                    </a:cubicBezTo>
                    <a:cubicBezTo>
                      <a:pt x="960" y="578"/>
                      <a:pt x="960" y="578"/>
                      <a:pt x="960" y="578"/>
                    </a:cubicBezTo>
                    <a:cubicBezTo>
                      <a:pt x="975" y="591"/>
                      <a:pt x="975" y="591"/>
                      <a:pt x="975" y="591"/>
                    </a:cubicBezTo>
                    <a:cubicBezTo>
                      <a:pt x="969" y="613"/>
                      <a:pt x="969" y="613"/>
                      <a:pt x="969" y="613"/>
                    </a:cubicBezTo>
                    <a:cubicBezTo>
                      <a:pt x="985" y="621"/>
                      <a:pt x="985" y="621"/>
                      <a:pt x="985" y="621"/>
                    </a:cubicBezTo>
                    <a:cubicBezTo>
                      <a:pt x="1000" y="617"/>
                      <a:pt x="1000" y="617"/>
                      <a:pt x="1000" y="617"/>
                    </a:cubicBezTo>
                    <a:cubicBezTo>
                      <a:pt x="997" y="601"/>
                      <a:pt x="997" y="601"/>
                      <a:pt x="997" y="601"/>
                    </a:cubicBezTo>
                    <a:cubicBezTo>
                      <a:pt x="990" y="596"/>
                      <a:pt x="990" y="596"/>
                      <a:pt x="990" y="596"/>
                    </a:cubicBezTo>
                    <a:cubicBezTo>
                      <a:pt x="990" y="591"/>
                      <a:pt x="990" y="591"/>
                      <a:pt x="990" y="591"/>
                    </a:cubicBezTo>
                    <a:cubicBezTo>
                      <a:pt x="1003" y="592"/>
                      <a:pt x="1003" y="592"/>
                      <a:pt x="1003" y="592"/>
                    </a:cubicBezTo>
                    <a:cubicBezTo>
                      <a:pt x="994" y="582"/>
                      <a:pt x="994" y="582"/>
                      <a:pt x="994" y="582"/>
                    </a:cubicBezTo>
                    <a:cubicBezTo>
                      <a:pt x="980" y="568"/>
                      <a:pt x="980" y="568"/>
                      <a:pt x="980" y="568"/>
                    </a:cubicBezTo>
                    <a:cubicBezTo>
                      <a:pt x="982" y="559"/>
                      <a:pt x="982" y="559"/>
                      <a:pt x="982" y="559"/>
                    </a:cubicBezTo>
                    <a:cubicBezTo>
                      <a:pt x="992" y="559"/>
                      <a:pt x="992" y="559"/>
                      <a:pt x="992" y="559"/>
                    </a:cubicBezTo>
                    <a:cubicBezTo>
                      <a:pt x="994" y="547"/>
                      <a:pt x="994" y="547"/>
                      <a:pt x="994" y="547"/>
                    </a:cubicBezTo>
                    <a:cubicBezTo>
                      <a:pt x="983" y="546"/>
                      <a:pt x="983" y="546"/>
                      <a:pt x="983" y="546"/>
                    </a:cubicBezTo>
                    <a:close/>
                    <a:moveTo>
                      <a:pt x="562" y="391"/>
                    </a:moveTo>
                    <a:cubicBezTo>
                      <a:pt x="553" y="400"/>
                      <a:pt x="553" y="400"/>
                      <a:pt x="553" y="400"/>
                    </a:cubicBezTo>
                    <a:cubicBezTo>
                      <a:pt x="570" y="404"/>
                      <a:pt x="570" y="404"/>
                      <a:pt x="570" y="404"/>
                    </a:cubicBezTo>
                    <a:cubicBezTo>
                      <a:pt x="565" y="410"/>
                      <a:pt x="565" y="410"/>
                      <a:pt x="565" y="410"/>
                    </a:cubicBezTo>
                    <a:cubicBezTo>
                      <a:pt x="562" y="416"/>
                      <a:pt x="562" y="416"/>
                      <a:pt x="562" y="416"/>
                    </a:cubicBezTo>
                    <a:cubicBezTo>
                      <a:pt x="589" y="420"/>
                      <a:pt x="589" y="420"/>
                      <a:pt x="589" y="420"/>
                    </a:cubicBezTo>
                    <a:cubicBezTo>
                      <a:pt x="613" y="408"/>
                      <a:pt x="613" y="408"/>
                      <a:pt x="613" y="408"/>
                    </a:cubicBezTo>
                    <a:cubicBezTo>
                      <a:pt x="614" y="399"/>
                      <a:pt x="614" y="399"/>
                      <a:pt x="614" y="399"/>
                    </a:cubicBezTo>
                    <a:cubicBezTo>
                      <a:pt x="599" y="392"/>
                      <a:pt x="599" y="392"/>
                      <a:pt x="599" y="392"/>
                    </a:cubicBezTo>
                    <a:cubicBezTo>
                      <a:pt x="581" y="397"/>
                      <a:pt x="581" y="397"/>
                      <a:pt x="581" y="397"/>
                    </a:cubicBezTo>
                    <a:cubicBezTo>
                      <a:pt x="571" y="400"/>
                      <a:pt x="571" y="400"/>
                      <a:pt x="571" y="400"/>
                    </a:cubicBezTo>
                    <a:cubicBezTo>
                      <a:pt x="571" y="395"/>
                      <a:pt x="571" y="395"/>
                      <a:pt x="571" y="395"/>
                    </a:cubicBezTo>
                    <a:cubicBezTo>
                      <a:pt x="562" y="391"/>
                      <a:pt x="562" y="391"/>
                      <a:pt x="562" y="391"/>
                    </a:cubicBezTo>
                    <a:close/>
                    <a:moveTo>
                      <a:pt x="803" y="232"/>
                    </a:moveTo>
                    <a:cubicBezTo>
                      <a:pt x="796" y="245"/>
                      <a:pt x="796" y="245"/>
                      <a:pt x="796" y="245"/>
                    </a:cubicBezTo>
                    <a:cubicBezTo>
                      <a:pt x="816" y="245"/>
                      <a:pt x="816" y="245"/>
                      <a:pt x="816" y="245"/>
                    </a:cubicBezTo>
                    <a:cubicBezTo>
                      <a:pt x="812" y="250"/>
                      <a:pt x="812" y="250"/>
                      <a:pt x="812" y="250"/>
                    </a:cubicBezTo>
                    <a:cubicBezTo>
                      <a:pt x="830" y="252"/>
                      <a:pt x="830" y="252"/>
                      <a:pt x="830" y="252"/>
                    </a:cubicBezTo>
                    <a:cubicBezTo>
                      <a:pt x="844" y="243"/>
                      <a:pt x="844" y="243"/>
                      <a:pt x="844" y="243"/>
                    </a:cubicBezTo>
                    <a:cubicBezTo>
                      <a:pt x="822" y="237"/>
                      <a:pt x="822" y="237"/>
                      <a:pt x="822" y="237"/>
                    </a:cubicBezTo>
                    <a:cubicBezTo>
                      <a:pt x="814" y="238"/>
                      <a:pt x="814" y="238"/>
                      <a:pt x="814" y="238"/>
                    </a:cubicBezTo>
                    <a:cubicBezTo>
                      <a:pt x="803" y="232"/>
                      <a:pt x="803" y="232"/>
                      <a:pt x="803" y="232"/>
                    </a:cubicBezTo>
                    <a:close/>
                    <a:moveTo>
                      <a:pt x="785" y="243"/>
                    </a:moveTo>
                    <a:cubicBezTo>
                      <a:pt x="809" y="258"/>
                      <a:pt x="809" y="258"/>
                      <a:pt x="809" y="258"/>
                    </a:cubicBezTo>
                    <a:cubicBezTo>
                      <a:pt x="798" y="266"/>
                      <a:pt x="798" y="266"/>
                      <a:pt x="798" y="266"/>
                    </a:cubicBezTo>
                    <a:cubicBezTo>
                      <a:pt x="789" y="284"/>
                      <a:pt x="789" y="284"/>
                      <a:pt x="789" y="284"/>
                    </a:cubicBezTo>
                    <a:cubicBezTo>
                      <a:pt x="773" y="269"/>
                      <a:pt x="773" y="269"/>
                      <a:pt x="773" y="269"/>
                    </a:cubicBezTo>
                    <a:cubicBezTo>
                      <a:pt x="786" y="263"/>
                      <a:pt x="786" y="263"/>
                      <a:pt x="786" y="263"/>
                    </a:cubicBezTo>
                    <a:cubicBezTo>
                      <a:pt x="779" y="258"/>
                      <a:pt x="779" y="258"/>
                      <a:pt x="779" y="258"/>
                    </a:cubicBezTo>
                    <a:cubicBezTo>
                      <a:pt x="766" y="264"/>
                      <a:pt x="766" y="264"/>
                      <a:pt x="766" y="264"/>
                    </a:cubicBezTo>
                    <a:cubicBezTo>
                      <a:pt x="752" y="247"/>
                      <a:pt x="752" y="247"/>
                      <a:pt x="752" y="247"/>
                    </a:cubicBezTo>
                    <a:cubicBezTo>
                      <a:pt x="768" y="246"/>
                      <a:pt x="768" y="246"/>
                      <a:pt x="768" y="246"/>
                    </a:cubicBezTo>
                    <a:cubicBezTo>
                      <a:pt x="775" y="253"/>
                      <a:pt x="775" y="253"/>
                      <a:pt x="775" y="253"/>
                    </a:cubicBezTo>
                    <a:cubicBezTo>
                      <a:pt x="783" y="252"/>
                      <a:pt x="783" y="252"/>
                      <a:pt x="783" y="252"/>
                    </a:cubicBezTo>
                    <a:cubicBezTo>
                      <a:pt x="785" y="243"/>
                      <a:pt x="785" y="243"/>
                      <a:pt x="785" y="243"/>
                    </a:cubicBezTo>
                    <a:close/>
                    <a:moveTo>
                      <a:pt x="1014" y="318"/>
                    </a:moveTo>
                    <a:cubicBezTo>
                      <a:pt x="1000" y="315"/>
                      <a:pt x="1000" y="315"/>
                      <a:pt x="1000" y="315"/>
                    </a:cubicBezTo>
                    <a:cubicBezTo>
                      <a:pt x="1018" y="297"/>
                      <a:pt x="1018" y="297"/>
                      <a:pt x="1018" y="297"/>
                    </a:cubicBezTo>
                    <a:cubicBezTo>
                      <a:pt x="1043" y="287"/>
                      <a:pt x="1043" y="287"/>
                      <a:pt x="1043" y="287"/>
                    </a:cubicBezTo>
                    <a:cubicBezTo>
                      <a:pt x="1080" y="280"/>
                      <a:pt x="1080" y="280"/>
                      <a:pt x="1080" y="280"/>
                    </a:cubicBezTo>
                    <a:cubicBezTo>
                      <a:pt x="1083" y="285"/>
                      <a:pt x="1083" y="285"/>
                      <a:pt x="1083" y="285"/>
                    </a:cubicBezTo>
                    <a:cubicBezTo>
                      <a:pt x="1072" y="291"/>
                      <a:pt x="1072" y="291"/>
                      <a:pt x="1072" y="291"/>
                    </a:cubicBezTo>
                    <a:cubicBezTo>
                      <a:pt x="1031" y="301"/>
                      <a:pt x="1031" y="301"/>
                      <a:pt x="1031" y="301"/>
                    </a:cubicBezTo>
                    <a:cubicBezTo>
                      <a:pt x="1014" y="318"/>
                      <a:pt x="1014" y="318"/>
                      <a:pt x="1014" y="318"/>
                    </a:cubicBezTo>
                    <a:close/>
                    <a:moveTo>
                      <a:pt x="1016" y="350"/>
                    </a:moveTo>
                    <a:cubicBezTo>
                      <a:pt x="1000" y="349"/>
                      <a:pt x="1000" y="349"/>
                      <a:pt x="1000" y="349"/>
                    </a:cubicBezTo>
                    <a:cubicBezTo>
                      <a:pt x="983" y="336"/>
                      <a:pt x="983" y="336"/>
                      <a:pt x="983" y="336"/>
                    </a:cubicBezTo>
                    <a:cubicBezTo>
                      <a:pt x="995" y="323"/>
                      <a:pt x="995" y="323"/>
                      <a:pt x="995" y="323"/>
                    </a:cubicBezTo>
                    <a:cubicBezTo>
                      <a:pt x="1012" y="324"/>
                      <a:pt x="1012" y="324"/>
                      <a:pt x="1012" y="324"/>
                    </a:cubicBezTo>
                    <a:cubicBezTo>
                      <a:pt x="1007" y="332"/>
                      <a:pt x="1007" y="332"/>
                      <a:pt x="1007" y="332"/>
                    </a:cubicBezTo>
                    <a:cubicBezTo>
                      <a:pt x="1016" y="350"/>
                      <a:pt x="1016" y="350"/>
                      <a:pt x="1016" y="350"/>
                    </a:cubicBezTo>
                    <a:close/>
                    <a:moveTo>
                      <a:pt x="663" y="458"/>
                    </a:moveTo>
                    <a:cubicBezTo>
                      <a:pt x="658" y="477"/>
                      <a:pt x="658" y="477"/>
                      <a:pt x="658" y="477"/>
                    </a:cubicBezTo>
                    <a:cubicBezTo>
                      <a:pt x="666" y="483"/>
                      <a:pt x="666" y="483"/>
                      <a:pt x="666" y="483"/>
                    </a:cubicBezTo>
                    <a:cubicBezTo>
                      <a:pt x="666" y="491"/>
                      <a:pt x="666" y="491"/>
                      <a:pt x="666" y="491"/>
                    </a:cubicBezTo>
                    <a:cubicBezTo>
                      <a:pt x="672" y="492"/>
                      <a:pt x="672" y="492"/>
                      <a:pt x="672" y="492"/>
                    </a:cubicBezTo>
                    <a:cubicBezTo>
                      <a:pt x="677" y="501"/>
                      <a:pt x="677" y="501"/>
                      <a:pt x="677" y="501"/>
                    </a:cubicBezTo>
                    <a:cubicBezTo>
                      <a:pt x="668" y="505"/>
                      <a:pt x="668" y="505"/>
                      <a:pt x="668" y="505"/>
                    </a:cubicBezTo>
                    <a:cubicBezTo>
                      <a:pt x="663" y="513"/>
                      <a:pt x="663" y="513"/>
                      <a:pt x="663" y="513"/>
                    </a:cubicBezTo>
                    <a:cubicBezTo>
                      <a:pt x="676" y="517"/>
                      <a:pt x="676" y="517"/>
                      <a:pt x="676" y="517"/>
                    </a:cubicBezTo>
                    <a:cubicBezTo>
                      <a:pt x="660" y="527"/>
                      <a:pt x="660" y="527"/>
                      <a:pt x="660" y="527"/>
                    </a:cubicBezTo>
                    <a:cubicBezTo>
                      <a:pt x="665" y="528"/>
                      <a:pt x="665" y="528"/>
                      <a:pt x="665" y="528"/>
                    </a:cubicBezTo>
                    <a:cubicBezTo>
                      <a:pt x="679" y="522"/>
                      <a:pt x="679" y="522"/>
                      <a:pt x="679" y="522"/>
                    </a:cubicBezTo>
                    <a:cubicBezTo>
                      <a:pt x="694" y="523"/>
                      <a:pt x="694" y="523"/>
                      <a:pt x="694" y="523"/>
                    </a:cubicBezTo>
                    <a:cubicBezTo>
                      <a:pt x="701" y="518"/>
                      <a:pt x="701" y="518"/>
                      <a:pt x="701" y="518"/>
                    </a:cubicBezTo>
                    <a:cubicBezTo>
                      <a:pt x="696" y="516"/>
                      <a:pt x="696" y="516"/>
                      <a:pt x="696" y="516"/>
                    </a:cubicBezTo>
                    <a:cubicBezTo>
                      <a:pt x="702" y="510"/>
                      <a:pt x="702" y="510"/>
                      <a:pt x="702" y="510"/>
                    </a:cubicBezTo>
                    <a:cubicBezTo>
                      <a:pt x="700" y="505"/>
                      <a:pt x="700" y="505"/>
                      <a:pt x="700" y="505"/>
                    </a:cubicBezTo>
                    <a:cubicBezTo>
                      <a:pt x="692" y="505"/>
                      <a:pt x="692" y="505"/>
                      <a:pt x="692" y="505"/>
                    </a:cubicBezTo>
                    <a:cubicBezTo>
                      <a:pt x="687" y="492"/>
                      <a:pt x="687" y="492"/>
                      <a:pt x="687" y="492"/>
                    </a:cubicBezTo>
                    <a:cubicBezTo>
                      <a:pt x="684" y="491"/>
                      <a:pt x="684" y="491"/>
                      <a:pt x="684" y="491"/>
                    </a:cubicBezTo>
                    <a:cubicBezTo>
                      <a:pt x="684" y="485"/>
                      <a:pt x="684" y="485"/>
                      <a:pt x="684" y="485"/>
                    </a:cubicBezTo>
                    <a:cubicBezTo>
                      <a:pt x="677" y="479"/>
                      <a:pt x="677" y="479"/>
                      <a:pt x="677" y="479"/>
                    </a:cubicBezTo>
                    <a:cubicBezTo>
                      <a:pt x="682" y="472"/>
                      <a:pt x="682" y="472"/>
                      <a:pt x="682" y="472"/>
                    </a:cubicBezTo>
                    <a:cubicBezTo>
                      <a:pt x="681" y="468"/>
                      <a:pt x="681" y="468"/>
                      <a:pt x="681" y="468"/>
                    </a:cubicBezTo>
                    <a:cubicBezTo>
                      <a:pt x="670" y="468"/>
                      <a:pt x="670" y="468"/>
                      <a:pt x="670" y="468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6" y="460"/>
                      <a:pt x="676" y="460"/>
                      <a:pt x="676" y="460"/>
                    </a:cubicBezTo>
                    <a:cubicBezTo>
                      <a:pt x="663" y="458"/>
                      <a:pt x="663" y="458"/>
                      <a:pt x="663" y="458"/>
                    </a:cubicBezTo>
                    <a:close/>
                    <a:moveTo>
                      <a:pt x="656" y="489"/>
                    </a:moveTo>
                    <a:cubicBezTo>
                      <a:pt x="647" y="487"/>
                      <a:pt x="647" y="487"/>
                      <a:pt x="647" y="487"/>
                    </a:cubicBezTo>
                    <a:cubicBezTo>
                      <a:pt x="643" y="494"/>
                      <a:pt x="643" y="494"/>
                      <a:pt x="643" y="494"/>
                    </a:cubicBezTo>
                    <a:cubicBezTo>
                      <a:pt x="635" y="495"/>
                      <a:pt x="635" y="495"/>
                      <a:pt x="635" y="495"/>
                    </a:cubicBezTo>
                    <a:cubicBezTo>
                      <a:pt x="636" y="502"/>
                      <a:pt x="636" y="502"/>
                      <a:pt x="636" y="502"/>
                    </a:cubicBezTo>
                    <a:cubicBezTo>
                      <a:pt x="641" y="504"/>
                      <a:pt x="641" y="504"/>
                      <a:pt x="641" y="504"/>
                    </a:cubicBezTo>
                    <a:cubicBezTo>
                      <a:pt x="638" y="509"/>
                      <a:pt x="638" y="509"/>
                      <a:pt x="638" y="509"/>
                    </a:cubicBezTo>
                    <a:cubicBezTo>
                      <a:pt x="634" y="513"/>
                      <a:pt x="634" y="513"/>
                      <a:pt x="634" y="513"/>
                    </a:cubicBezTo>
                    <a:cubicBezTo>
                      <a:pt x="643" y="517"/>
                      <a:pt x="643" y="517"/>
                      <a:pt x="643" y="517"/>
                    </a:cubicBezTo>
                    <a:cubicBezTo>
                      <a:pt x="652" y="511"/>
                      <a:pt x="652" y="511"/>
                      <a:pt x="652" y="511"/>
                    </a:cubicBezTo>
                    <a:cubicBezTo>
                      <a:pt x="658" y="512"/>
                      <a:pt x="658" y="512"/>
                      <a:pt x="658" y="512"/>
                    </a:cubicBezTo>
                    <a:cubicBezTo>
                      <a:pt x="658" y="497"/>
                      <a:pt x="658" y="497"/>
                      <a:pt x="658" y="497"/>
                    </a:cubicBezTo>
                    <a:cubicBezTo>
                      <a:pt x="660" y="494"/>
                      <a:pt x="660" y="494"/>
                      <a:pt x="660" y="494"/>
                    </a:cubicBezTo>
                    <a:cubicBezTo>
                      <a:pt x="656" y="489"/>
                      <a:pt x="656" y="489"/>
                      <a:pt x="656" y="489"/>
                    </a:cubicBezTo>
                    <a:close/>
                    <a:moveTo>
                      <a:pt x="739" y="591"/>
                    </a:moveTo>
                    <a:cubicBezTo>
                      <a:pt x="740" y="596"/>
                      <a:pt x="740" y="596"/>
                      <a:pt x="740" y="596"/>
                    </a:cubicBezTo>
                    <a:cubicBezTo>
                      <a:pt x="741" y="605"/>
                      <a:pt x="741" y="605"/>
                      <a:pt x="741" y="605"/>
                    </a:cubicBezTo>
                    <a:cubicBezTo>
                      <a:pt x="747" y="602"/>
                      <a:pt x="747" y="602"/>
                      <a:pt x="747" y="602"/>
                    </a:cubicBezTo>
                    <a:cubicBezTo>
                      <a:pt x="749" y="592"/>
                      <a:pt x="749" y="592"/>
                      <a:pt x="749" y="592"/>
                    </a:cubicBezTo>
                    <a:cubicBezTo>
                      <a:pt x="745" y="589"/>
                      <a:pt x="745" y="589"/>
                      <a:pt x="745" y="589"/>
                    </a:cubicBezTo>
                    <a:cubicBezTo>
                      <a:pt x="739" y="591"/>
                      <a:pt x="739" y="591"/>
                      <a:pt x="739" y="591"/>
                    </a:cubicBezTo>
                    <a:close/>
                    <a:moveTo>
                      <a:pt x="744" y="588"/>
                    </a:moveTo>
                    <a:cubicBezTo>
                      <a:pt x="740" y="583"/>
                      <a:pt x="740" y="583"/>
                      <a:pt x="740" y="583"/>
                    </a:cubicBezTo>
                    <a:cubicBezTo>
                      <a:pt x="746" y="577"/>
                      <a:pt x="746" y="577"/>
                      <a:pt x="746" y="577"/>
                    </a:cubicBezTo>
                    <a:cubicBezTo>
                      <a:pt x="748" y="580"/>
                      <a:pt x="748" y="580"/>
                      <a:pt x="748" y="580"/>
                    </a:cubicBezTo>
                    <a:cubicBezTo>
                      <a:pt x="747" y="586"/>
                      <a:pt x="747" y="586"/>
                      <a:pt x="747" y="586"/>
                    </a:cubicBezTo>
                    <a:cubicBezTo>
                      <a:pt x="744" y="588"/>
                      <a:pt x="744" y="588"/>
                      <a:pt x="744" y="588"/>
                    </a:cubicBezTo>
                    <a:close/>
                    <a:moveTo>
                      <a:pt x="779" y="610"/>
                    </a:moveTo>
                    <a:cubicBezTo>
                      <a:pt x="779" y="617"/>
                      <a:pt x="779" y="617"/>
                      <a:pt x="779" y="617"/>
                    </a:cubicBezTo>
                    <a:cubicBezTo>
                      <a:pt x="776" y="619"/>
                      <a:pt x="776" y="619"/>
                      <a:pt x="776" y="619"/>
                    </a:cubicBezTo>
                    <a:cubicBezTo>
                      <a:pt x="763" y="614"/>
                      <a:pt x="763" y="614"/>
                      <a:pt x="763" y="614"/>
                    </a:cubicBezTo>
                    <a:cubicBezTo>
                      <a:pt x="763" y="611"/>
                      <a:pt x="763" y="611"/>
                      <a:pt x="763" y="611"/>
                    </a:cubicBezTo>
                    <a:cubicBezTo>
                      <a:pt x="768" y="608"/>
                      <a:pt x="768" y="608"/>
                      <a:pt x="768" y="608"/>
                    </a:cubicBezTo>
                    <a:cubicBezTo>
                      <a:pt x="773" y="610"/>
                      <a:pt x="773" y="610"/>
                      <a:pt x="773" y="610"/>
                    </a:cubicBezTo>
                    <a:cubicBezTo>
                      <a:pt x="779" y="610"/>
                      <a:pt x="779" y="610"/>
                      <a:pt x="779" y="610"/>
                    </a:cubicBezTo>
                    <a:close/>
                    <a:moveTo>
                      <a:pt x="825" y="625"/>
                    </a:moveTo>
                    <a:cubicBezTo>
                      <a:pt x="826" y="629"/>
                      <a:pt x="826" y="629"/>
                      <a:pt x="826" y="629"/>
                    </a:cubicBezTo>
                    <a:cubicBezTo>
                      <a:pt x="833" y="632"/>
                      <a:pt x="833" y="632"/>
                      <a:pt x="833" y="632"/>
                    </a:cubicBezTo>
                    <a:cubicBezTo>
                      <a:pt x="842" y="630"/>
                      <a:pt x="842" y="630"/>
                      <a:pt x="842" y="630"/>
                    </a:cubicBezTo>
                    <a:cubicBezTo>
                      <a:pt x="842" y="627"/>
                      <a:pt x="842" y="627"/>
                      <a:pt x="842" y="627"/>
                    </a:cubicBezTo>
                    <a:cubicBezTo>
                      <a:pt x="825" y="625"/>
                      <a:pt x="825" y="625"/>
                      <a:pt x="825" y="625"/>
                    </a:cubicBezTo>
                    <a:close/>
                    <a:moveTo>
                      <a:pt x="885" y="627"/>
                    </a:moveTo>
                    <a:cubicBezTo>
                      <a:pt x="877" y="627"/>
                      <a:pt x="877" y="627"/>
                      <a:pt x="877" y="627"/>
                    </a:cubicBezTo>
                    <a:cubicBezTo>
                      <a:pt x="874" y="631"/>
                      <a:pt x="874" y="631"/>
                      <a:pt x="874" y="631"/>
                    </a:cubicBezTo>
                    <a:cubicBezTo>
                      <a:pt x="880" y="634"/>
                      <a:pt x="880" y="634"/>
                      <a:pt x="880" y="634"/>
                    </a:cubicBezTo>
                    <a:cubicBezTo>
                      <a:pt x="885" y="631"/>
                      <a:pt x="885" y="631"/>
                      <a:pt x="885" y="631"/>
                    </a:cubicBezTo>
                    <a:cubicBezTo>
                      <a:pt x="885" y="627"/>
                      <a:pt x="885" y="627"/>
                      <a:pt x="885" y="627"/>
                    </a:cubicBezTo>
                    <a:close/>
                    <a:moveTo>
                      <a:pt x="1147" y="782"/>
                    </a:moveTo>
                    <a:cubicBezTo>
                      <a:pt x="1144" y="786"/>
                      <a:pt x="1144" y="786"/>
                      <a:pt x="1144" y="786"/>
                    </a:cubicBezTo>
                    <a:cubicBezTo>
                      <a:pt x="1145" y="798"/>
                      <a:pt x="1145" y="798"/>
                      <a:pt x="1145" y="798"/>
                    </a:cubicBezTo>
                    <a:cubicBezTo>
                      <a:pt x="1149" y="803"/>
                      <a:pt x="1149" y="803"/>
                      <a:pt x="1149" y="803"/>
                    </a:cubicBezTo>
                    <a:cubicBezTo>
                      <a:pt x="1155" y="800"/>
                      <a:pt x="1155" y="800"/>
                      <a:pt x="1155" y="800"/>
                    </a:cubicBezTo>
                    <a:cubicBezTo>
                      <a:pt x="1155" y="794"/>
                      <a:pt x="1155" y="794"/>
                      <a:pt x="1155" y="794"/>
                    </a:cubicBezTo>
                    <a:cubicBezTo>
                      <a:pt x="1147" y="782"/>
                      <a:pt x="1147" y="782"/>
                      <a:pt x="1147" y="782"/>
                    </a:cubicBezTo>
                    <a:close/>
                    <a:moveTo>
                      <a:pt x="973" y="905"/>
                    </a:moveTo>
                    <a:cubicBezTo>
                      <a:pt x="945" y="927"/>
                      <a:pt x="945" y="927"/>
                      <a:pt x="945" y="927"/>
                    </a:cubicBezTo>
                    <a:cubicBezTo>
                      <a:pt x="940" y="938"/>
                      <a:pt x="940" y="938"/>
                      <a:pt x="940" y="938"/>
                    </a:cubicBezTo>
                    <a:cubicBezTo>
                      <a:pt x="946" y="951"/>
                      <a:pt x="946" y="951"/>
                      <a:pt x="946" y="951"/>
                    </a:cubicBezTo>
                    <a:cubicBezTo>
                      <a:pt x="938" y="963"/>
                      <a:pt x="938" y="963"/>
                      <a:pt x="938" y="963"/>
                    </a:cubicBezTo>
                    <a:cubicBezTo>
                      <a:pt x="948" y="987"/>
                      <a:pt x="948" y="987"/>
                      <a:pt x="948" y="987"/>
                    </a:cubicBezTo>
                    <a:cubicBezTo>
                      <a:pt x="960" y="980"/>
                      <a:pt x="960" y="980"/>
                      <a:pt x="960" y="980"/>
                    </a:cubicBezTo>
                    <a:cubicBezTo>
                      <a:pt x="978" y="924"/>
                      <a:pt x="978" y="924"/>
                      <a:pt x="978" y="924"/>
                    </a:cubicBezTo>
                    <a:cubicBezTo>
                      <a:pt x="973" y="905"/>
                      <a:pt x="973" y="905"/>
                      <a:pt x="973" y="90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5322027" y="5537776"/>
                <a:ext cx="330937" cy="435853"/>
                <a:chOff x="9805187" y="5154871"/>
                <a:chExt cx="677932" cy="892853"/>
              </a:xfrm>
            </p:grpSpPr>
            <p:sp>
              <p:nvSpPr>
                <p:cNvPr id="111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8" name="组合 77"/>
            <p:cNvGrpSpPr/>
            <p:nvPr/>
          </p:nvGrpSpPr>
          <p:grpSpPr>
            <a:xfrm>
              <a:off x="6240195" y="139375"/>
              <a:ext cx="217455" cy="217199"/>
              <a:chOff x="13314441" y="1463135"/>
              <a:chExt cx="672022" cy="671232"/>
            </a:xfrm>
          </p:grpSpPr>
          <p:sp>
            <p:nvSpPr>
              <p:cNvPr id="96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13315627" y="1462740"/>
                <a:ext cx="669649" cy="672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8"/>
              <p:cNvSpPr/>
              <p:nvPr/>
            </p:nvSpPr>
            <p:spPr bwMode="auto">
              <a:xfrm rot="5400000">
                <a:off x="13753627" y="1650907"/>
                <a:ext cx="302805" cy="161285"/>
              </a:xfrm>
              <a:custGeom>
                <a:avLst/>
                <a:gdLst>
                  <a:gd name="T0" fmla="*/ 222 w 308"/>
                  <a:gd name="T1" fmla="*/ 0 h 164"/>
                  <a:gd name="T2" fmla="*/ 308 w 308"/>
                  <a:gd name="T3" fmla="*/ 11 h 164"/>
                  <a:gd name="T4" fmla="*/ 123 w 308"/>
                  <a:gd name="T5" fmla="*/ 164 h 164"/>
                  <a:gd name="T6" fmla="*/ 0 w 308"/>
                  <a:gd name="T7" fmla="*/ 83 h 164"/>
                  <a:gd name="T8" fmla="*/ 222 w 308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64">
                    <a:moveTo>
                      <a:pt x="222" y="0"/>
                    </a:moveTo>
                    <a:cubicBezTo>
                      <a:pt x="252" y="0"/>
                      <a:pt x="280" y="4"/>
                      <a:pt x="308" y="11"/>
                    </a:cubicBezTo>
                    <a:cubicBezTo>
                      <a:pt x="244" y="46"/>
                      <a:pt x="182" y="98"/>
                      <a:pt x="123" y="164"/>
                    </a:cubicBezTo>
                    <a:cubicBezTo>
                      <a:pt x="73" y="145"/>
                      <a:pt x="30" y="116"/>
                      <a:pt x="0" y="83"/>
                    </a:cubicBezTo>
                    <a:cubicBezTo>
                      <a:pt x="60" y="31"/>
                      <a:pt x="137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19"/>
              <p:cNvSpPr/>
              <p:nvPr/>
            </p:nvSpPr>
            <p:spPr bwMode="auto">
              <a:xfrm rot="5400000">
                <a:off x="13754813" y="1776219"/>
                <a:ext cx="253787" cy="169982"/>
              </a:xfrm>
              <a:custGeom>
                <a:avLst/>
                <a:gdLst>
                  <a:gd name="T0" fmla="*/ 178 w 258"/>
                  <a:gd name="T1" fmla="*/ 0 h 173"/>
                  <a:gd name="T2" fmla="*/ 258 w 258"/>
                  <a:gd name="T3" fmla="*/ 41 h 173"/>
                  <a:gd name="T4" fmla="*/ 138 w 258"/>
                  <a:gd name="T5" fmla="*/ 173 h 173"/>
                  <a:gd name="T6" fmla="*/ 113 w 258"/>
                  <a:gd name="T7" fmla="*/ 173 h 173"/>
                  <a:gd name="T8" fmla="*/ 0 w 258"/>
                  <a:gd name="T9" fmla="*/ 157 h 173"/>
                  <a:gd name="T10" fmla="*/ 178 w 258"/>
                  <a:gd name="T1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" h="173">
                    <a:moveTo>
                      <a:pt x="178" y="0"/>
                    </a:moveTo>
                    <a:cubicBezTo>
                      <a:pt x="207" y="10"/>
                      <a:pt x="234" y="24"/>
                      <a:pt x="258" y="41"/>
                    </a:cubicBezTo>
                    <a:cubicBezTo>
                      <a:pt x="215" y="73"/>
                      <a:pt x="174" y="118"/>
                      <a:pt x="138" y="173"/>
                    </a:cubicBezTo>
                    <a:cubicBezTo>
                      <a:pt x="130" y="173"/>
                      <a:pt x="121" y="173"/>
                      <a:pt x="113" y="173"/>
                    </a:cubicBezTo>
                    <a:cubicBezTo>
                      <a:pt x="74" y="173"/>
                      <a:pt x="36" y="168"/>
                      <a:pt x="0" y="157"/>
                    </a:cubicBezTo>
                    <a:cubicBezTo>
                      <a:pt x="57" y="89"/>
                      <a:pt x="118" y="35"/>
                      <a:pt x="178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20"/>
              <p:cNvSpPr/>
              <p:nvPr/>
            </p:nvSpPr>
            <p:spPr bwMode="auto">
              <a:xfrm rot="5400000">
                <a:off x="13778136" y="1924458"/>
                <a:ext cx="153379" cy="108314"/>
              </a:xfrm>
              <a:custGeom>
                <a:avLst/>
                <a:gdLst>
                  <a:gd name="T0" fmla="*/ 112 w 156"/>
                  <a:gd name="T1" fmla="*/ 0 h 110"/>
                  <a:gd name="T2" fmla="*/ 156 w 156"/>
                  <a:gd name="T3" fmla="*/ 43 h 110"/>
                  <a:gd name="T4" fmla="*/ 0 w 156"/>
                  <a:gd name="T5" fmla="*/ 110 h 110"/>
                  <a:gd name="T6" fmla="*/ 112 w 156"/>
                  <a:gd name="T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110">
                    <a:moveTo>
                      <a:pt x="112" y="0"/>
                    </a:moveTo>
                    <a:cubicBezTo>
                      <a:pt x="128" y="13"/>
                      <a:pt x="143" y="27"/>
                      <a:pt x="156" y="43"/>
                    </a:cubicBezTo>
                    <a:cubicBezTo>
                      <a:pt x="115" y="76"/>
                      <a:pt x="61" y="101"/>
                      <a:pt x="0" y="110"/>
                    </a:cubicBezTo>
                    <a:cubicBezTo>
                      <a:pt x="34" y="63"/>
                      <a:pt x="72" y="26"/>
                      <a:pt x="1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1"/>
              <p:cNvSpPr/>
              <p:nvPr/>
            </p:nvSpPr>
            <p:spPr bwMode="auto">
              <a:xfrm rot="5400000">
                <a:off x="13479284" y="1748152"/>
                <a:ext cx="334429" cy="379495"/>
              </a:xfrm>
              <a:custGeom>
                <a:avLst/>
                <a:gdLst>
                  <a:gd name="T0" fmla="*/ 312 w 340"/>
                  <a:gd name="T1" fmla="*/ 0 h 386"/>
                  <a:gd name="T2" fmla="*/ 340 w 340"/>
                  <a:gd name="T3" fmla="*/ 50 h 386"/>
                  <a:gd name="T4" fmla="*/ 275 w 340"/>
                  <a:gd name="T5" fmla="*/ 218 h 386"/>
                  <a:gd name="T6" fmla="*/ 104 w 340"/>
                  <a:gd name="T7" fmla="*/ 386 h 386"/>
                  <a:gd name="T8" fmla="*/ 0 w 340"/>
                  <a:gd name="T9" fmla="*/ 347 h 386"/>
                  <a:gd name="T10" fmla="*/ 5 w 340"/>
                  <a:gd name="T11" fmla="*/ 323 h 386"/>
                  <a:gd name="T12" fmla="*/ 109 w 340"/>
                  <a:gd name="T13" fmla="*/ 71 h 386"/>
                  <a:gd name="T14" fmla="*/ 312 w 340"/>
                  <a:gd name="T1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0" h="386">
                    <a:moveTo>
                      <a:pt x="312" y="0"/>
                    </a:moveTo>
                    <a:cubicBezTo>
                      <a:pt x="323" y="16"/>
                      <a:pt x="332" y="33"/>
                      <a:pt x="340" y="50"/>
                    </a:cubicBezTo>
                    <a:cubicBezTo>
                      <a:pt x="330" y="109"/>
                      <a:pt x="308" y="166"/>
                      <a:pt x="275" y="218"/>
                    </a:cubicBezTo>
                    <a:cubicBezTo>
                      <a:pt x="232" y="286"/>
                      <a:pt x="173" y="344"/>
                      <a:pt x="104" y="386"/>
                    </a:cubicBezTo>
                    <a:cubicBezTo>
                      <a:pt x="68" y="376"/>
                      <a:pt x="33" y="363"/>
                      <a:pt x="0" y="347"/>
                    </a:cubicBezTo>
                    <a:cubicBezTo>
                      <a:pt x="2" y="339"/>
                      <a:pt x="4" y="331"/>
                      <a:pt x="5" y="323"/>
                    </a:cubicBezTo>
                    <a:cubicBezTo>
                      <a:pt x="27" y="228"/>
                      <a:pt x="64" y="141"/>
                      <a:pt x="109" y="71"/>
                    </a:cubicBezTo>
                    <a:cubicBezTo>
                      <a:pt x="188" y="65"/>
                      <a:pt x="259" y="39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2"/>
              <p:cNvSpPr/>
              <p:nvPr/>
            </p:nvSpPr>
            <p:spPr bwMode="auto">
              <a:xfrm rot="5400000">
                <a:off x="13522372" y="1588052"/>
                <a:ext cx="244299" cy="280668"/>
              </a:xfrm>
              <a:custGeom>
                <a:avLst/>
                <a:gdLst>
                  <a:gd name="T0" fmla="*/ 149 w 248"/>
                  <a:gd name="T1" fmla="*/ 286 h 286"/>
                  <a:gd name="T2" fmla="*/ 0 w 248"/>
                  <a:gd name="T3" fmla="*/ 169 h 286"/>
                  <a:gd name="T4" fmla="*/ 109 w 248"/>
                  <a:gd name="T5" fmla="*/ 0 h 286"/>
                  <a:gd name="T6" fmla="*/ 243 w 248"/>
                  <a:gd name="T7" fmla="*/ 20 h 286"/>
                  <a:gd name="T8" fmla="*/ 248 w 248"/>
                  <a:gd name="T9" fmla="*/ 20 h 286"/>
                  <a:gd name="T10" fmla="*/ 154 w 248"/>
                  <a:gd name="T11" fmla="*/ 265 h 286"/>
                  <a:gd name="T12" fmla="*/ 149 w 248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286">
                    <a:moveTo>
                      <a:pt x="149" y="286"/>
                    </a:moveTo>
                    <a:cubicBezTo>
                      <a:pt x="93" y="256"/>
                      <a:pt x="42" y="216"/>
                      <a:pt x="0" y="169"/>
                    </a:cubicBezTo>
                    <a:cubicBezTo>
                      <a:pt x="33" y="107"/>
                      <a:pt x="70" y="50"/>
                      <a:pt x="109" y="0"/>
                    </a:cubicBezTo>
                    <a:cubicBezTo>
                      <a:pt x="150" y="13"/>
                      <a:pt x="195" y="20"/>
                      <a:pt x="243" y="20"/>
                    </a:cubicBezTo>
                    <a:cubicBezTo>
                      <a:pt x="244" y="20"/>
                      <a:pt x="246" y="20"/>
                      <a:pt x="248" y="20"/>
                    </a:cubicBezTo>
                    <a:cubicBezTo>
                      <a:pt x="207" y="90"/>
                      <a:pt x="174" y="173"/>
                      <a:pt x="154" y="265"/>
                    </a:cubicBezTo>
                    <a:cubicBezTo>
                      <a:pt x="152" y="272"/>
                      <a:pt x="151" y="279"/>
                      <a:pt x="149" y="28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23"/>
              <p:cNvSpPr/>
              <p:nvPr/>
            </p:nvSpPr>
            <p:spPr bwMode="auto">
              <a:xfrm rot="5400000">
                <a:off x="13680890" y="1473809"/>
                <a:ext cx="176307" cy="234022"/>
              </a:xfrm>
              <a:custGeom>
                <a:avLst/>
                <a:gdLst>
                  <a:gd name="T0" fmla="*/ 78 w 180"/>
                  <a:gd name="T1" fmla="*/ 238 h 238"/>
                  <a:gd name="T2" fmla="*/ 55 w 180"/>
                  <a:gd name="T3" fmla="*/ 204 h 238"/>
                  <a:gd name="T4" fmla="*/ 0 w 180"/>
                  <a:gd name="T5" fmla="*/ 80 h 238"/>
                  <a:gd name="T6" fmla="*/ 59 w 180"/>
                  <a:gd name="T7" fmla="*/ 0 h 238"/>
                  <a:gd name="T8" fmla="*/ 180 w 180"/>
                  <a:gd name="T9" fmla="*/ 90 h 238"/>
                  <a:gd name="T10" fmla="*/ 78 w 180"/>
                  <a:gd name="T11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238">
                    <a:moveTo>
                      <a:pt x="78" y="238"/>
                    </a:moveTo>
                    <a:cubicBezTo>
                      <a:pt x="70" y="227"/>
                      <a:pt x="62" y="216"/>
                      <a:pt x="55" y="204"/>
                    </a:cubicBezTo>
                    <a:cubicBezTo>
                      <a:pt x="30" y="165"/>
                      <a:pt x="12" y="124"/>
                      <a:pt x="0" y="80"/>
                    </a:cubicBezTo>
                    <a:cubicBezTo>
                      <a:pt x="16" y="51"/>
                      <a:pt x="36" y="23"/>
                      <a:pt x="59" y="0"/>
                    </a:cubicBezTo>
                    <a:cubicBezTo>
                      <a:pt x="88" y="37"/>
                      <a:pt x="130" y="68"/>
                      <a:pt x="180" y="90"/>
                    </a:cubicBezTo>
                    <a:cubicBezTo>
                      <a:pt x="144" y="134"/>
                      <a:pt x="109" y="184"/>
                      <a:pt x="78" y="2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24"/>
              <p:cNvSpPr/>
              <p:nvPr/>
            </p:nvSpPr>
            <p:spPr bwMode="auto">
              <a:xfrm rot="5400000">
                <a:off x="13467029" y="1892439"/>
                <a:ext cx="211094" cy="272762"/>
              </a:xfrm>
              <a:custGeom>
                <a:avLst/>
                <a:gdLst>
                  <a:gd name="T0" fmla="*/ 209 w 215"/>
                  <a:gd name="T1" fmla="*/ 0 h 278"/>
                  <a:gd name="T2" fmla="*/ 215 w 215"/>
                  <a:gd name="T3" fmla="*/ 60 h 278"/>
                  <a:gd name="T4" fmla="*/ 139 w 215"/>
                  <a:gd name="T5" fmla="*/ 274 h 278"/>
                  <a:gd name="T6" fmla="*/ 0 w 215"/>
                  <a:gd name="T7" fmla="*/ 268 h 278"/>
                  <a:gd name="T8" fmla="*/ 156 w 215"/>
                  <a:gd name="T9" fmla="*/ 112 h 278"/>
                  <a:gd name="T10" fmla="*/ 209 w 215"/>
                  <a:gd name="T1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278">
                    <a:moveTo>
                      <a:pt x="209" y="0"/>
                    </a:moveTo>
                    <a:cubicBezTo>
                      <a:pt x="213" y="19"/>
                      <a:pt x="215" y="40"/>
                      <a:pt x="215" y="60"/>
                    </a:cubicBezTo>
                    <a:cubicBezTo>
                      <a:pt x="215" y="141"/>
                      <a:pt x="186" y="215"/>
                      <a:pt x="139" y="274"/>
                    </a:cubicBezTo>
                    <a:cubicBezTo>
                      <a:pt x="92" y="278"/>
                      <a:pt x="45" y="276"/>
                      <a:pt x="0" y="268"/>
                    </a:cubicBezTo>
                    <a:cubicBezTo>
                      <a:pt x="62" y="228"/>
                      <a:pt x="116" y="176"/>
                      <a:pt x="156" y="112"/>
                    </a:cubicBezTo>
                    <a:cubicBezTo>
                      <a:pt x="179" y="76"/>
                      <a:pt x="196" y="39"/>
                      <a:pt x="209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25"/>
              <p:cNvSpPr/>
              <p:nvPr/>
            </p:nvSpPr>
            <p:spPr bwMode="auto">
              <a:xfrm rot="5400000">
                <a:off x="13226288" y="1843025"/>
                <a:ext cx="289364" cy="113058"/>
              </a:xfrm>
              <a:custGeom>
                <a:avLst/>
                <a:gdLst>
                  <a:gd name="T0" fmla="*/ 294 w 294"/>
                  <a:gd name="T1" fmla="*/ 6 h 115"/>
                  <a:gd name="T2" fmla="*/ 44 w 294"/>
                  <a:gd name="T3" fmla="*/ 115 h 115"/>
                  <a:gd name="T4" fmla="*/ 1 w 294"/>
                  <a:gd name="T5" fmla="*/ 112 h 115"/>
                  <a:gd name="T6" fmla="*/ 1 w 294"/>
                  <a:gd name="T7" fmla="*/ 54 h 115"/>
                  <a:gd name="T8" fmla="*/ 140 w 294"/>
                  <a:gd name="T9" fmla="*/ 0 h 115"/>
                  <a:gd name="T10" fmla="*/ 294 w 294"/>
                  <a:gd name="T11" fmla="*/ 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115">
                    <a:moveTo>
                      <a:pt x="294" y="6"/>
                    </a:moveTo>
                    <a:cubicBezTo>
                      <a:pt x="231" y="73"/>
                      <a:pt x="142" y="115"/>
                      <a:pt x="44" y="115"/>
                    </a:cubicBezTo>
                    <a:cubicBezTo>
                      <a:pt x="29" y="115"/>
                      <a:pt x="15" y="114"/>
                      <a:pt x="1" y="112"/>
                    </a:cubicBezTo>
                    <a:cubicBezTo>
                      <a:pt x="0" y="93"/>
                      <a:pt x="0" y="73"/>
                      <a:pt x="1" y="54"/>
                    </a:cubicBezTo>
                    <a:cubicBezTo>
                      <a:pt x="50" y="41"/>
                      <a:pt x="97" y="23"/>
                      <a:pt x="140" y="0"/>
                    </a:cubicBezTo>
                    <a:cubicBezTo>
                      <a:pt x="190" y="7"/>
                      <a:pt x="242" y="10"/>
                      <a:pt x="294" y="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26"/>
              <p:cNvSpPr/>
              <p:nvPr/>
            </p:nvSpPr>
            <p:spPr bwMode="auto">
              <a:xfrm rot="5400000">
                <a:off x="13295862" y="1661976"/>
                <a:ext cx="100408" cy="49018"/>
              </a:xfrm>
              <a:custGeom>
                <a:avLst/>
                <a:gdLst>
                  <a:gd name="T0" fmla="*/ 101 w 102"/>
                  <a:gd name="T1" fmla="*/ 50 h 50"/>
                  <a:gd name="T2" fmla="*/ 0 w 102"/>
                  <a:gd name="T3" fmla="*/ 13 h 50"/>
                  <a:gd name="T4" fmla="*/ 102 w 102"/>
                  <a:gd name="T5" fmla="*/ 0 h 50"/>
                  <a:gd name="T6" fmla="*/ 101 w 10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50">
                    <a:moveTo>
                      <a:pt x="101" y="50"/>
                    </a:moveTo>
                    <a:cubicBezTo>
                      <a:pt x="65" y="44"/>
                      <a:pt x="31" y="31"/>
                      <a:pt x="0" y="13"/>
                    </a:cubicBezTo>
                    <a:cubicBezTo>
                      <a:pt x="34" y="12"/>
                      <a:pt x="69" y="7"/>
                      <a:pt x="102" y="0"/>
                    </a:cubicBezTo>
                    <a:cubicBezTo>
                      <a:pt x="101" y="17"/>
                      <a:pt x="101" y="34"/>
                      <a:pt x="101" y="5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27"/>
              <p:cNvSpPr/>
              <p:nvPr/>
            </p:nvSpPr>
            <p:spPr bwMode="auto">
              <a:xfrm rot="5400000">
                <a:off x="13368993" y="1536663"/>
                <a:ext cx="217419" cy="203188"/>
              </a:xfrm>
              <a:custGeom>
                <a:avLst/>
                <a:gdLst>
                  <a:gd name="T0" fmla="*/ 76 w 221"/>
                  <a:gd name="T1" fmla="*/ 207 h 207"/>
                  <a:gd name="T2" fmla="*/ 0 w 221"/>
                  <a:gd name="T3" fmla="*/ 133 h 207"/>
                  <a:gd name="T4" fmla="*/ 58 w 221"/>
                  <a:gd name="T5" fmla="*/ 0 h 207"/>
                  <a:gd name="T6" fmla="*/ 221 w 221"/>
                  <a:gd name="T7" fmla="*/ 111 h 207"/>
                  <a:gd name="T8" fmla="*/ 212 w 221"/>
                  <a:gd name="T9" fmla="*/ 185 h 207"/>
                  <a:gd name="T10" fmla="*/ 76 w 221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7">
                    <a:moveTo>
                      <a:pt x="76" y="207"/>
                    </a:moveTo>
                    <a:cubicBezTo>
                      <a:pt x="47" y="186"/>
                      <a:pt x="22" y="161"/>
                      <a:pt x="0" y="133"/>
                    </a:cubicBezTo>
                    <a:cubicBezTo>
                      <a:pt x="18" y="87"/>
                      <a:pt x="37" y="42"/>
                      <a:pt x="58" y="0"/>
                    </a:cubicBezTo>
                    <a:cubicBezTo>
                      <a:pt x="105" y="47"/>
                      <a:pt x="160" y="84"/>
                      <a:pt x="221" y="111"/>
                    </a:cubicBezTo>
                    <a:cubicBezTo>
                      <a:pt x="217" y="136"/>
                      <a:pt x="214" y="161"/>
                      <a:pt x="212" y="185"/>
                    </a:cubicBezTo>
                    <a:cubicBezTo>
                      <a:pt x="168" y="198"/>
                      <a:pt x="123" y="205"/>
                      <a:pt x="76" y="20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28"/>
              <p:cNvSpPr/>
              <p:nvPr/>
            </p:nvSpPr>
            <p:spPr bwMode="auto">
              <a:xfrm rot="5400000">
                <a:off x="13392316" y="1769499"/>
                <a:ext cx="82224" cy="59296"/>
              </a:xfrm>
              <a:custGeom>
                <a:avLst/>
                <a:gdLst>
                  <a:gd name="T0" fmla="*/ 7 w 84"/>
                  <a:gd name="T1" fmla="*/ 0 h 60"/>
                  <a:gd name="T2" fmla="*/ 84 w 84"/>
                  <a:gd name="T3" fmla="*/ 25 h 60"/>
                  <a:gd name="T4" fmla="*/ 0 w 84"/>
                  <a:gd name="T5" fmla="*/ 60 h 60"/>
                  <a:gd name="T6" fmla="*/ 7 w 84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60">
                    <a:moveTo>
                      <a:pt x="7" y="0"/>
                    </a:moveTo>
                    <a:cubicBezTo>
                      <a:pt x="32" y="10"/>
                      <a:pt x="58" y="18"/>
                      <a:pt x="84" y="25"/>
                    </a:cubicBezTo>
                    <a:cubicBezTo>
                      <a:pt x="57" y="39"/>
                      <a:pt x="29" y="50"/>
                      <a:pt x="0" y="60"/>
                    </a:cubicBezTo>
                    <a:cubicBezTo>
                      <a:pt x="2" y="40"/>
                      <a:pt x="4" y="20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29"/>
              <p:cNvSpPr/>
              <p:nvPr/>
            </p:nvSpPr>
            <p:spPr bwMode="auto">
              <a:xfrm rot="5400000">
                <a:off x="13573762" y="1382493"/>
                <a:ext cx="94083" cy="255368"/>
              </a:xfrm>
              <a:custGeom>
                <a:avLst/>
                <a:gdLst>
                  <a:gd name="T0" fmla="*/ 40 w 96"/>
                  <a:gd name="T1" fmla="*/ 260 h 260"/>
                  <a:gd name="T2" fmla="*/ 0 w 96"/>
                  <a:gd name="T3" fmla="*/ 100 h 260"/>
                  <a:gd name="T4" fmla="*/ 15 w 96"/>
                  <a:gd name="T5" fmla="*/ 0 h 260"/>
                  <a:gd name="T6" fmla="*/ 59 w 96"/>
                  <a:gd name="T7" fmla="*/ 87 h 260"/>
                  <a:gd name="T8" fmla="*/ 96 w 96"/>
                  <a:gd name="T9" fmla="*/ 139 h 260"/>
                  <a:gd name="T10" fmla="*/ 40 w 96"/>
                  <a:gd name="T11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260">
                    <a:moveTo>
                      <a:pt x="40" y="260"/>
                    </a:moveTo>
                    <a:cubicBezTo>
                      <a:pt x="14" y="213"/>
                      <a:pt x="0" y="158"/>
                      <a:pt x="0" y="100"/>
                    </a:cubicBezTo>
                    <a:cubicBezTo>
                      <a:pt x="0" y="66"/>
                      <a:pt x="5" y="32"/>
                      <a:pt x="15" y="0"/>
                    </a:cubicBezTo>
                    <a:cubicBezTo>
                      <a:pt x="26" y="30"/>
                      <a:pt x="41" y="59"/>
                      <a:pt x="59" y="87"/>
                    </a:cubicBezTo>
                    <a:cubicBezTo>
                      <a:pt x="70" y="105"/>
                      <a:pt x="83" y="122"/>
                      <a:pt x="96" y="139"/>
                    </a:cubicBezTo>
                    <a:cubicBezTo>
                      <a:pt x="76" y="177"/>
                      <a:pt x="57" y="218"/>
                      <a:pt x="40" y="26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241043" y="144471"/>
              <a:ext cx="217133" cy="285970"/>
              <a:chOff x="9805187" y="5154871"/>
              <a:chExt cx="677932" cy="892853"/>
            </a:xfrm>
          </p:grpSpPr>
          <p:sp>
            <p:nvSpPr>
              <p:cNvPr id="94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6720123" y="107142"/>
              <a:ext cx="264002" cy="264121"/>
              <a:chOff x="9946789" y="4495504"/>
              <a:chExt cx="368060" cy="368228"/>
            </a:xfrm>
          </p:grpSpPr>
          <p:sp>
            <p:nvSpPr>
              <p:cNvPr id="86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51"/>
              <p:cNvSpPr/>
              <p:nvPr/>
            </p:nvSpPr>
            <p:spPr bwMode="auto">
              <a:xfrm>
                <a:off x="9947086" y="4495523"/>
                <a:ext cx="367763" cy="368209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6719229" y="135209"/>
              <a:ext cx="242645" cy="312626"/>
              <a:chOff x="6402239" y="6212480"/>
              <a:chExt cx="338285" cy="435853"/>
            </a:xfrm>
          </p:grpSpPr>
          <p:sp>
            <p:nvSpPr>
              <p:cNvPr id="82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84" name="Freeform 8"/>
                <p:cNvSpPr/>
                <p:nvPr/>
              </p:nvSpPr>
              <p:spPr bwMode="auto">
                <a:xfrm>
                  <a:off x="10071840" y="5910495"/>
                  <a:ext cx="172980" cy="137229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F6F82FA-B2F0-47A8-9A3C-D9B1CCC037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39EA6DA-AB00-4504-BC15-CED89BD131F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4" b="13569"/>
          <a:stretch>
            <a:fillRect/>
          </a:stretch>
        </p:blipFill>
        <p:spPr>
          <a:xfrm>
            <a:off x="1" y="-19055"/>
            <a:ext cx="12190413" cy="6897697"/>
          </a:xfrm>
          <a:prstGeom prst="rect">
            <a:avLst/>
          </a:prstGeom>
        </p:spPr>
      </p:pic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2794574" y="4270994"/>
            <a:ext cx="6575873" cy="101589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000" spc="600" dirty="0">
                <a:ln w="0"/>
                <a:solidFill>
                  <a:prstClr val="white"/>
                </a:solidFill>
                <a:latin typeface="Eras Bold ITC" panose="020B0907030504020204" pitchFamily="34" charset="0"/>
                <a:ea typeface="Yu Gothic Light" panose="020B0300000000000000" pitchFamily="34" charset="-128"/>
              </a:rPr>
              <a:t>POWERPOINT</a:t>
            </a:r>
            <a:endParaRPr lang="zh-CN" altLang="en-US" sz="6000" spc="600" dirty="0">
              <a:ln w="0"/>
              <a:solidFill>
                <a:prstClr val="white"/>
              </a:solidFill>
              <a:latin typeface="Eras Bold ITC" panose="020B0907030504020204" pitchFamily="34" charset="0"/>
              <a:ea typeface="Yu Gothic Light" panose="020B0300000000000000" pitchFamily="34" charset="-128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54226" y="6780120"/>
            <a:ext cx="3619397" cy="101483"/>
            <a:chOff x="4354793" y="6778549"/>
            <a:chExt cx="3619868" cy="101460"/>
          </a:xfrm>
        </p:grpSpPr>
        <p:grpSp>
          <p:nvGrpSpPr>
            <p:cNvPr id="6" name="组合 5"/>
            <p:cNvGrpSpPr/>
            <p:nvPr/>
          </p:nvGrpSpPr>
          <p:grpSpPr>
            <a:xfrm>
              <a:off x="4354793" y="6782684"/>
              <a:ext cx="1739900" cy="97325"/>
              <a:chOff x="4356100" y="6733932"/>
              <a:chExt cx="1739900" cy="160353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5156200" y="6733932"/>
                <a:ext cx="939800" cy="160353"/>
              </a:xfrm>
              <a:prstGeom prst="rect">
                <a:avLst/>
              </a:prstGeom>
              <a:solidFill>
                <a:srgbClr val="000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356100" y="6733932"/>
                <a:ext cx="800100" cy="160343"/>
              </a:xfrm>
              <a:prstGeom prst="rect">
                <a:avLst/>
              </a:prstGeom>
              <a:solidFill>
                <a:srgbClr val="FE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096000" y="6778549"/>
              <a:ext cx="1878661" cy="101452"/>
              <a:chOff x="3309258" y="6723210"/>
              <a:chExt cx="1878661" cy="16715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259399" y="6729535"/>
                <a:ext cx="928520" cy="158617"/>
              </a:xfrm>
              <a:prstGeom prst="rect">
                <a:avLst/>
              </a:prstGeom>
              <a:solidFill>
                <a:srgbClr val="000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309258" y="6723210"/>
                <a:ext cx="952499" cy="167153"/>
              </a:xfrm>
              <a:prstGeom prst="rect">
                <a:avLst/>
              </a:prstGeom>
              <a:solidFill>
                <a:srgbClr val="FE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4204551" y="5130025"/>
            <a:ext cx="3781313" cy="46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400" spc="15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适用商务年会通用型模板</a:t>
            </a:r>
            <a:endParaRPr lang="zh-CN" altLang="en-US" sz="2400" spc="15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977762" y="5038563"/>
            <a:ext cx="5867906" cy="0"/>
          </a:xfrm>
          <a:prstGeom prst="line">
            <a:avLst/>
          </a:prstGeom>
          <a:ln>
            <a:solidFill>
              <a:schemeClr val="bg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4540450" y="6235586"/>
            <a:ext cx="387833" cy="812923"/>
            <a:chOff x="9741152" y="5110047"/>
            <a:chExt cx="794587" cy="1664903"/>
          </a:xfrm>
        </p:grpSpPr>
        <p:sp>
          <p:nvSpPr>
            <p:cNvPr id="61" name="Freeform 8"/>
            <p:cNvSpPr/>
            <p:nvPr/>
          </p:nvSpPr>
          <p:spPr bwMode="auto">
            <a:xfrm>
              <a:off x="10058240" y="5910494"/>
              <a:ext cx="172979" cy="137230"/>
            </a:xfrm>
            <a:custGeom>
              <a:avLst/>
              <a:gdLst>
                <a:gd name="T0" fmla="*/ 19 w 19"/>
                <a:gd name="T1" fmla="*/ 0 h 15"/>
                <a:gd name="T2" fmla="*/ 9 w 19"/>
                <a:gd name="T3" fmla="*/ 15 h 15"/>
                <a:gd name="T4" fmla="*/ 0 w 19"/>
                <a:gd name="T5" fmla="*/ 0 h 15"/>
                <a:gd name="T6" fmla="*/ 9 w 19"/>
                <a:gd name="T7" fmla="*/ 1 h 15"/>
                <a:gd name="T8" fmla="*/ 19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6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56" name="Group 42"/>
            <p:cNvGrpSpPr>
              <a:grpSpLocks noChangeAspect="1"/>
            </p:cNvGrpSpPr>
            <p:nvPr/>
          </p:nvGrpSpPr>
          <p:grpSpPr bwMode="auto">
            <a:xfrm>
              <a:off x="9741152" y="5110047"/>
              <a:ext cx="794587" cy="1664903"/>
              <a:chOff x="269" y="-691"/>
              <a:chExt cx="2854" cy="5980"/>
            </a:xfrm>
          </p:grpSpPr>
          <p:sp>
            <p:nvSpPr>
              <p:cNvPr id="57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499" y="-530"/>
                <a:ext cx="2435" cy="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3"/>
              <p:cNvSpPr>
                <a:spLocks noEditPoints="1"/>
              </p:cNvSpPr>
              <p:nvPr/>
            </p:nvSpPr>
            <p:spPr bwMode="auto">
              <a:xfrm>
                <a:off x="337" y="-691"/>
                <a:ext cx="2786" cy="2810"/>
              </a:xfrm>
              <a:custGeom>
                <a:avLst/>
                <a:gdLst>
                  <a:gd name="T0" fmla="*/ 45 w 103"/>
                  <a:gd name="T1" fmla="*/ 40 h 104"/>
                  <a:gd name="T2" fmla="*/ 64 w 103"/>
                  <a:gd name="T3" fmla="*/ 46 h 104"/>
                  <a:gd name="T4" fmla="*/ 57 w 103"/>
                  <a:gd name="T5" fmla="*/ 64 h 104"/>
                  <a:gd name="T6" fmla="*/ 39 w 103"/>
                  <a:gd name="T7" fmla="*/ 58 h 104"/>
                  <a:gd name="T8" fmla="*/ 45 w 103"/>
                  <a:gd name="T9" fmla="*/ 40 h 104"/>
                  <a:gd name="T10" fmla="*/ 49 w 103"/>
                  <a:gd name="T11" fmla="*/ 47 h 104"/>
                  <a:gd name="T12" fmla="*/ 57 w 103"/>
                  <a:gd name="T13" fmla="*/ 50 h 104"/>
                  <a:gd name="T14" fmla="*/ 54 w 103"/>
                  <a:gd name="T15" fmla="*/ 57 h 104"/>
                  <a:gd name="T16" fmla="*/ 46 w 103"/>
                  <a:gd name="T17" fmla="*/ 55 h 104"/>
                  <a:gd name="T18" fmla="*/ 49 w 103"/>
                  <a:gd name="T19" fmla="*/ 47 h 104"/>
                  <a:gd name="T20" fmla="*/ 31 w 103"/>
                  <a:gd name="T21" fmla="*/ 11 h 104"/>
                  <a:gd name="T22" fmla="*/ 92 w 103"/>
                  <a:gd name="T23" fmla="*/ 32 h 104"/>
                  <a:gd name="T24" fmla="*/ 71 w 103"/>
                  <a:gd name="T25" fmla="*/ 93 h 104"/>
                  <a:gd name="T26" fmla="*/ 11 w 103"/>
                  <a:gd name="T27" fmla="*/ 72 h 104"/>
                  <a:gd name="T28" fmla="*/ 31 w 103"/>
                  <a:gd name="T29" fmla="*/ 11 h 104"/>
                  <a:gd name="T30" fmla="*/ 36 w 103"/>
                  <a:gd name="T31" fmla="*/ 52 h 104"/>
                  <a:gd name="T32" fmla="*/ 13 w 103"/>
                  <a:gd name="T33" fmla="*/ 52 h 104"/>
                  <a:gd name="T34" fmla="*/ 17 w 103"/>
                  <a:gd name="T35" fmla="*/ 69 h 104"/>
                  <a:gd name="T36" fmla="*/ 68 w 103"/>
                  <a:gd name="T37" fmla="*/ 87 h 104"/>
                  <a:gd name="T38" fmla="*/ 58 w 103"/>
                  <a:gd name="T39" fmla="*/ 66 h 104"/>
                  <a:gd name="T40" fmla="*/ 58 w 103"/>
                  <a:gd name="T41" fmla="*/ 66 h 104"/>
                  <a:gd name="T42" fmla="*/ 61 w 103"/>
                  <a:gd name="T43" fmla="*/ 65 h 104"/>
                  <a:gd name="T44" fmla="*/ 74 w 103"/>
                  <a:gd name="T45" fmla="*/ 83 h 104"/>
                  <a:gd name="T46" fmla="*/ 79 w 103"/>
                  <a:gd name="T47" fmla="*/ 79 h 104"/>
                  <a:gd name="T48" fmla="*/ 63 w 103"/>
                  <a:gd name="T49" fmla="*/ 63 h 104"/>
                  <a:gd name="T50" fmla="*/ 67 w 103"/>
                  <a:gd name="T51" fmla="*/ 52 h 104"/>
                  <a:gd name="T52" fmla="*/ 90 w 103"/>
                  <a:gd name="T53" fmla="*/ 52 h 104"/>
                  <a:gd name="T54" fmla="*/ 86 w 103"/>
                  <a:gd name="T55" fmla="*/ 35 h 104"/>
                  <a:gd name="T56" fmla="*/ 34 w 103"/>
                  <a:gd name="T57" fmla="*/ 18 h 104"/>
                  <a:gd name="T58" fmla="*/ 45 w 103"/>
                  <a:gd name="T59" fmla="*/ 38 h 104"/>
                  <a:gd name="T60" fmla="*/ 42 w 103"/>
                  <a:gd name="T61" fmla="*/ 40 h 104"/>
                  <a:gd name="T62" fmla="*/ 29 w 103"/>
                  <a:gd name="T63" fmla="*/ 21 h 104"/>
                  <a:gd name="T64" fmla="*/ 23 w 103"/>
                  <a:gd name="T65" fmla="*/ 26 h 104"/>
                  <a:gd name="T66" fmla="*/ 40 w 103"/>
                  <a:gd name="T67" fmla="*/ 42 h 104"/>
                  <a:gd name="T68" fmla="*/ 36 w 103"/>
                  <a:gd name="T6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104">
                    <a:moveTo>
                      <a:pt x="45" y="40"/>
                    </a:moveTo>
                    <a:cubicBezTo>
                      <a:pt x="52" y="37"/>
                      <a:pt x="60" y="40"/>
                      <a:pt x="64" y="46"/>
                    </a:cubicBezTo>
                    <a:cubicBezTo>
                      <a:pt x="67" y="53"/>
                      <a:pt x="64" y="61"/>
                      <a:pt x="57" y="64"/>
                    </a:cubicBezTo>
                    <a:cubicBezTo>
                      <a:pt x="51" y="68"/>
                      <a:pt x="42" y="65"/>
                      <a:pt x="39" y="58"/>
                    </a:cubicBezTo>
                    <a:cubicBezTo>
                      <a:pt x="36" y="52"/>
                      <a:pt x="39" y="43"/>
                      <a:pt x="45" y="40"/>
                    </a:cubicBezTo>
                    <a:close/>
                    <a:moveTo>
                      <a:pt x="49" y="47"/>
                    </a:moveTo>
                    <a:cubicBezTo>
                      <a:pt x="52" y="46"/>
                      <a:pt x="55" y="47"/>
                      <a:pt x="57" y="50"/>
                    </a:cubicBezTo>
                    <a:cubicBezTo>
                      <a:pt x="58" y="53"/>
                      <a:pt x="57" y="56"/>
                      <a:pt x="54" y="57"/>
                    </a:cubicBezTo>
                    <a:cubicBezTo>
                      <a:pt x="51" y="59"/>
                      <a:pt x="48" y="58"/>
                      <a:pt x="46" y="55"/>
                    </a:cubicBezTo>
                    <a:cubicBezTo>
                      <a:pt x="45" y="52"/>
                      <a:pt x="46" y="48"/>
                      <a:pt x="49" y="47"/>
                    </a:cubicBezTo>
                    <a:close/>
                    <a:moveTo>
                      <a:pt x="31" y="11"/>
                    </a:moveTo>
                    <a:cubicBezTo>
                      <a:pt x="54" y="0"/>
                      <a:pt x="81" y="10"/>
                      <a:pt x="92" y="32"/>
                    </a:cubicBezTo>
                    <a:cubicBezTo>
                      <a:pt x="103" y="55"/>
                      <a:pt x="94" y="82"/>
                      <a:pt x="71" y="93"/>
                    </a:cubicBezTo>
                    <a:cubicBezTo>
                      <a:pt x="49" y="104"/>
                      <a:pt x="22" y="95"/>
                      <a:pt x="11" y="72"/>
                    </a:cubicBezTo>
                    <a:cubicBezTo>
                      <a:pt x="0" y="50"/>
                      <a:pt x="9" y="23"/>
                      <a:pt x="31" y="11"/>
                    </a:cubicBezTo>
                    <a:close/>
                    <a:moveTo>
                      <a:pt x="36" y="52"/>
                    </a:move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8"/>
                      <a:pt x="14" y="64"/>
                      <a:pt x="17" y="69"/>
                    </a:cubicBezTo>
                    <a:cubicBezTo>
                      <a:pt x="26" y="88"/>
                      <a:pt x="49" y="96"/>
                      <a:pt x="68" y="87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9" y="66"/>
                      <a:pt x="60" y="65"/>
                      <a:pt x="61" y="65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6" y="82"/>
                      <a:pt x="78" y="81"/>
                      <a:pt x="79" y="79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5" y="60"/>
                      <a:pt x="67" y="56"/>
                      <a:pt x="67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47"/>
                      <a:pt x="89" y="41"/>
                      <a:pt x="86" y="35"/>
                    </a:cubicBezTo>
                    <a:cubicBezTo>
                      <a:pt x="77" y="16"/>
                      <a:pt x="53" y="8"/>
                      <a:pt x="34" y="1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4" y="39"/>
                      <a:pt x="43" y="39"/>
                      <a:pt x="42" y="4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7" y="22"/>
                      <a:pt x="25" y="24"/>
                      <a:pt x="23" y="26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7" y="44"/>
                      <a:pt x="36" y="48"/>
                      <a:pt x="36" y="5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3"/>
              <p:cNvSpPr>
                <a:spLocks noEditPoints="1"/>
              </p:cNvSpPr>
              <p:nvPr/>
            </p:nvSpPr>
            <p:spPr bwMode="auto">
              <a:xfrm>
                <a:off x="269" y="2479"/>
                <a:ext cx="2786" cy="2810"/>
              </a:xfrm>
              <a:custGeom>
                <a:avLst/>
                <a:gdLst>
                  <a:gd name="T0" fmla="*/ 45 w 103"/>
                  <a:gd name="T1" fmla="*/ 40 h 104"/>
                  <a:gd name="T2" fmla="*/ 64 w 103"/>
                  <a:gd name="T3" fmla="*/ 46 h 104"/>
                  <a:gd name="T4" fmla="*/ 57 w 103"/>
                  <a:gd name="T5" fmla="*/ 64 h 104"/>
                  <a:gd name="T6" fmla="*/ 39 w 103"/>
                  <a:gd name="T7" fmla="*/ 58 h 104"/>
                  <a:gd name="T8" fmla="*/ 45 w 103"/>
                  <a:gd name="T9" fmla="*/ 40 h 104"/>
                  <a:gd name="T10" fmla="*/ 49 w 103"/>
                  <a:gd name="T11" fmla="*/ 47 h 104"/>
                  <a:gd name="T12" fmla="*/ 57 w 103"/>
                  <a:gd name="T13" fmla="*/ 50 h 104"/>
                  <a:gd name="T14" fmla="*/ 54 w 103"/>
                  <a:gd name="T15" fmla="*/ 57 h 104"/>
                  <a:gd name="T16" fmla="*/ 46 w 103"/>
                  <a:gd name="T17" fmla="*/ 55 h 104"/>
                  <a:gd name="T18" fmla="*/ 49 w 103"/>
                  <a:gd name="T19" fmla="*/ 47 h 104"/>
                  <a:gd name="T20" fmla="*/ 31 w 103"/>
                  <a:gd name="T21" fmla="*/ 11 h 104"/>
                  <a:gd name="T22" fmla="*/ 92 w 103"/>
                  <a:gd name="T23" fmla="*/ 32 h 104"/>
                  <a:gd name="T24" fmla="*/ 71 w 103"/>
                  <a:gd name="T25" fmla="*/ 93 h 104"/>
                  <a:gd name="T26" fmla="*/ 11 w 103"/>
                  <a:gd name="T27" fmla="*/ 72 h 104"/>
                  <a:gd name="T28" fmla="*/ 31 w 103"/>
                  <a:gd name="T29" fmla="*/ 11 h 104"/>
                  <a:gd name="T30" fmla="*/ 36 w 103"/>
                  <a:gd name="T31" fmla="*/ 52 h 104"/>
                  <a:gd name="T32" fmla="*/ 13 w 103"/>
                  <a:gd name="T33" fmla="*/ 52 h 104"/>
                  <a:gd name="T34" fmla="*/ 17 w 103"/>
                  <a:gd name="T35" fmla="*/ 69 h 104"/>
                  <a:gd name="T36" fmla="*/ 68 w 103"/>
                  <a:gd name="T37" fmla="*/ 87 h 104"/>
                  <a:gd name="T38" fmla="*/ 58 w 103"/>
                  <a:gd name="T39" fmla="*/ 66 h 104"/>
                  <a:gd name="T40" fmla="*/ 58 w 103"/>
                  <a:gd name="T41" fmla="*/ 66 h 104"/>
                  <a:gd name="T42" fmla="*/ 61 w 103"/>
                  <a:gd name="T43" fmla="*/ 65 h 104"/>
                  <a:gd name="T44" fmla="*/ 74 w 103"/>
                  <a:gd name="T45" fmla="*/ 83 h 104"/>
                  <a:gd name="T46" fmla="*/ 79 w 103"/>
                  <a:gd name="T47" fmla="*/ 79 h 104"/>
                  <a:gd name="T48" fmla="*/ 63 w 103"/>
                  <a:gd name="T49" fmla="*/ 63 h 104"/>
                  <a:gd name="T50" fmla="*/ 67 w 103"/>
                  <a:gd name="T51" fmla="*/ 52 h 104"/>
                  <a:gd name="T52" fmla="*/ 90 w 103"/>
                  <a:gd name="T53" fmla="*/ 52 h 104"/>
                  <a:gd name="T54" fmla="*/ 86 w 103"/>
                  <a:gd name="T55" fmla="*/ 35 h 104"/>
                  <a:gd name="T56" fmla="*/ 34 w 103"/>
                  <a:gd name="T57" fmla="*/ 18 h 104"/>
                  <a:gd name="T58" fmla="*/ 45 w 103"/>
                  <a:gd name="T59" fmla="*/ 38 h 104"/>
                  <a:gd name="T60" fmla="*/ 42 w 103"/>
                  <a:gd name="T61" fmla="*/ 40 h 104"/>
                  <a:gd name="T62" fmla="*/ 29 w 103"/>
                  <a:gd name="T63" fmla="*/ 21 h 104"/>
                  <a:gd name="T64" fmla="*/ 23 w 103"/>
                  <a:gd name="T65" fmla="*/ 26 h 104"/>
                  <a:gd name="T66" fmla="*/ 40 w 103"/>
                  <a:gd name="T67" fmla="*/ 42 h 104"/>
                  <a:gd name="T68" fmla="*/ 36 w 103"/>
                  <a:gd name="T6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104">
                    <a:moveTo>
                      <a:pt x="45" y="40"/>
                    </a:moveTo>
                    <a:cubicBezTo>
                      <a:pt x="52" y="37"/>
                      <a:pt x="60" y="40"/>
                      <a:pt x="64" y="46"/>
                    </a:cubicBezTo>
                    <a:cubicBezTo>
                      <a:pt x="67" y="53"/>
                      <a:pt x="64" y="61"/>
                      <a:pt x="57" y="64"/>
                    </a:cubicBezTo>
                    <a:cubicBezTo>
                      <a:pt x="51" y="68"/>
                      <a:pt x="42" y="65"/>
                      <a:pt x="39" y="58"/>
                    </a:cubicBezTo>
                    <a:cubicBezTo>
                      <a:pt x="36" y="52"/>
                      <a:pt x="39" y="43"/>
                      <a:pt x="45" y="40"/>
                    </a:cubicBezTo>
                    <a:close/>
                    <a:moveTo>
                      <a:pt x="49" y="47"/>
                    </a:moveTo>
                    <a:cubicBezTo>
                      <a:pt x="52" y="46"/>
                      <a:pt x="55" y="47"/>
                      <a:pt x="57" y="50"/>
                    </a:cubicBezTo>
                    <a:cubicBezTo>
                      <a:pt x="58" y="53"/>
                      <a:pt x="57" y="56"/>
                      <a:pt x="54" y="57"/>
                    </a:cubicBezTo>
                    <a:cubicBezTo>
                      <a:pt x="51" y="59"/>
                      <a:pt x="48" y="58"/>
                      <a:pt x="46" y="55"/>
                    </a:cubicBezTo>
                    <a:cubicBezTo>
                      <a:pt x="45" y="52"/>
                      <a:pt x="46" y="48"/>
                      <a:pt x="49" y="47"/>
                    </a:cubicBezTo>
                    <a:close/>
                    <a:moveTo>
                      <a:pt x="31" y="11"/>
                    </a:moveTo>
                    <a:cubicBezTo>
                      <a:pt x="54" y="0"/>
                      <a:pt x="81" y="10"/>
                      <a:pt x="92" y="32"/>
                    </a:cubicBezTo>
                    <a:cubicBezTo>
                      <a:pt x="103" y="55"/>
                      <a:pt x="94" y="82"/>
                      <a:pt x="71" y="93"/>
                    </a:cubicBezTo>
                    <a:cubicBezTo>
                      <a:pt x="49" y="104"/>
                      <a:pt x="22" y="95"/>
                      <a:pt x="11" y="72"/>
                    </a:cubicBezTo>
                    <a:cubicBezTo>
                      <a:pt x="0" y="50"/>
                      <a:pt x="9" y="23"/>
                      <a:pt x="31" y="11"/>
                    </a:cubicBezTo>
                    <a:close/>
                    <a:moveTo>
                      <a:pt x="36" y="52"/>
                    </a:move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8"/>
                      <a:pt x="14" y="64"/>
                      <a:pt x="17" y="69"/>
                    </a:cubicBezTo>
                    <a:cubicBezTo>
                      <a:pt x="26" y="88"/>
                      <a:pt x="49" y="96"/>
                      <a:pt x="68" y="87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9" y="66"/>
                      <a:pt x="60" y="65"/>
                      <a:pt x="61" y="65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6" y="82"/>
                      <a:pt x="78" y="81"/>
                      <a:pt x="79" y="79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5" y="60"/>
                      <a:pt x="67" y="56"/>
                      <a:pt x="67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47"/>
                      <a:pt x="89" y="41"/>
                      <a:pt x="86" y="35"/>
                    </a:cubicBezTo>
                    <a:cubicBezTo>
                      <a:pt x="77" y="16"/>
                      <a:pt x="53" y="8"/>
                      <a:pt x="34" y="1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4" y="39"/>
                      <a:pt x="43" y="39"/>
                      <a:pt x="42" y="4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7" y="22"/>
                      <a:pt x="25" y="24"/>
                      <a:pt x="23" y="26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7" y="44"/>
                      <a:pt x="36" y="48"/>
                      <a:pt x="36" y="52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5467790" y="6263146"/>
            <a:ext cx="332485" cy="784334"/>
            <a:chOff x="5320436" y="5536842"/>
            <a:chExt cx="332528" cy="784152"/>
          </a:xfrm>
        </p:grpSpPr>
        <p:sp>
          <p:nvSpPr>
            <p:cNvPr id="31" name="Freeform 47"/>
            <p:cNvSpPr>
              <a:spLocks noEditPoints="1"/>
            </p:cNvSpPr>
            <p:nvPr/>
          </p:nvSpPr>
          <p:spPr bwMode="auto">
            <a:xfrm>
              <a:off x="5320437" y="5536842"/>
              <a:ext cx="332525" cy="340002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322027" y="5537776"/>
              <a:ext cx="330937" cy="435853"/>
              <a:chOff x="9805187" y="5154871"/>
              <a:chExt cx="677932" cy="892853"/>
            </a:xfrm>
          </p:grpSpPr>
          <p:sp>
            <p:nvSpPr>
              <p:cNvPr id="65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Freeform 47"/>
            <p:cNvSpPr>
              <a:spLocks noEditPoints="1"/>
            </p:cNvSpPr>
            <p:nvPr/>
          </p:nvSpPr>
          <p:spPr bwMode="auto">
            <a:xfrm>
              <a:off x="5320436" y="5980992"/>
              <a:ext cx="332525" cy="340002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326015" y="6234935"/>
            <a:ext cx="370824" cy="803051"/>
            <a:chOff x="7326969" y="6189948"/>
            <a:chExt cx="370872" cy="802865"/>
          </a:xfrm>
        </p:grpSpPr>
        <p:grpSp>
          <p:nvGrpSpPr>
            <p:cNvPr id="53" name="组合 52"/>
            <p:cNvGrpSpPr/>
            <p:nvPr/>
          </p:nvGrpSpPr>
          <p:grpSpPr>
            <a:xfrm>
              <a:off x="7326969" y="6189948"/>
              <a:ext cx="370872" cy="802865"/>
              <a:chOff x="9943977" y="4495504"/>
              <a:chExt cx="370872" cy="802865"/>
            </a:xfrm>
          </p:grpSpPr>
          <p:sp>
            <p:nvSpPr>
              <p:cNvPr id="19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51"/>
              <p:cNvSpPr/>
              <p:nvPr/>
            </p:nvSpPr>
            <p:spPr bwMode="auto">
              <a:xfrm>
                <a:off x="9947086" y="4495504"/>
                <a:ext cx="367763" cy="368208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1"/>
              <p:cNvSpPr/>
              <p:nvPr/>
            </p:nvSpPr>
            <p:spPr bwMode="auto">
              <a:xfrm>
                <a:off x="9943977" y="4930161"/>
                <a:ext cx="367763" cy="368208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7328534" y="6212480"/>
              <a:ext cx="338285" cy="435853"/>
              <a:chOff x="6402239" y="6212480"/>
              <a:chExt cx="338285" cy="435853"/>
            </a:xfrm>
          </p:grpSpPr>
          <p:sp>
            <p:nvSpPr>
              <p:cNvPr id="81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79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6401405" y="6257371"/>
            <a:ext cx="341256" cy="778421"/>
            <a:chOff x="6402239" y="6255921"/>
            <a:chExt cx="341300" cy="778241"/>
          </a:xfrm>
        </p:grpSpPr>
        <p:grpSp>
          <p:nvGrpSpPr>
            <p:cNvPr id="75" name="组合 74"/>
            <p:cNvGrpSpPr/>
            <p:nvPr/>
          </p:nvGrpSpPr>
          <p:grpSpPr>
            <a:xfrm>
              <a:off x="6402239" y="6255921"/>
              <a:ext cx="338285" cy="435954"/>
              <a:chOff x="6402239" y="6212379"/>
              <a:chExt cx="338285" cy="435954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</p:grpSpPr>
            <p:sp>
              <p:nvSpPr>
                <p:cNvPr id="37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73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62" name="组合 61"/>
            <p:cNvGrpSpPr/>
            <p:nvPr/>
          </p:nvGrpSpPr>
          <p:grpSpPr>
            <a:xfrm>
              <a:off x="6405254" y="6692522"/>
              <a:ext cx="338285" cy="341640"/>
              <a:chOff x="6402239" y="6212379"/>
              <a:chExt cx="338285" cy="341640"/>
            </a:xfrm>
            <a:noFill/>
          </p:grpSpPr>
          <p:grpSp>
            <p:nvGrpSpPr>
              <p:cNvPr id="66" name="组合 65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  <a:grpFill/>
            </p:grpSpPr>
            <p:sp>
              <p:nvSpPr>
                <p:cNvPr id="77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1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6403532" y="6212480"/>
                <a:ext cx="330937" cy="3415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-304871"/>
            <a:ext cx="12190413" cy="7164459"/>
            <a:chOff x="0" y="-19050"/>
            <a:chExt cx="12192000" cy="71628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4" b="13569"/>
            <a:stretch>
              <a:fillRect/>
            </a:stretch>
          </p:blipFill>
          <p:spPr>
            <a:xfrm>
              <a:off x="0" y="-19050"/>
              <a:ext cx="12192000" cy="63817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134100"/>
              <a:ext cx="12192000" cy="1009650"/>
            </a:xfrm>
            <a:prstGeom prst="rect">
              <a:avLst/>
            </a:prstGeom>
            <a:solidFill>
              <a:srgbClr val="2F2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54226" y="6784256"/>
            <a:ext cx="1739674" cy="97348"/>
            <a:chOff x="4356100" y="6733932"/>
            <a:chExt cx="1739900" cy="160353"/>
          </a:xfrm>
        </p:grpSpPr>
        <p:sp>
          <p:nvSpPr>
            <p:cNvPr id="9" name="矩形 8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6100" y="6733932"/>
              <a:ext cx="800100" cy="16034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5207" y="6780120"/>
            <a:ext cx="1878416" cy="101475"/>
            <a:chOff x="3309258" y="6723210"/>
            <a:chExt cx="1878661" cy="167153"/>
          </a:xfrm>
        </p:grpSpPr>
        <p:sp>
          <p:nvSpPr>
            <p:cNvPr id="12" name="矩形 11"/>
            <p:cNvSpPr/>
            <p:nvPr/>
          </p:nvSpPr>
          <p:spPr>
            <a:xfrm>
              <a:off x="4259399" y="6729535"/>
              <a:ext cx="928520" cy="158617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44811" y="4929492"/>
            <a:ext cx="4149806" cy="1306835"/>
            <a:chOff x="4045338" y="4928350"/>
            <a:chExt cx="4150346" cy="1306532"/>
          </a:xfrm>
        </p:grpSpPr>
        <p:sp>
          <p:nvSpPr>
            <p:cNvPr id="58" name="TextBox 9"/>
            <p:cNvSpPr txBox="1"/>
            <p:nvPr/>
          </p:nvSpPr>
          <p:spPr bwMode="auto">
            <a:xfrm>
              <a:off x="5346888" y="4928350"/>
              <a:ext cx="1547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添加标题</a:t>
              </a:r>
              <a:endPara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2" name="TextBox 8"/>
            <p:cNvSpPr txBox="1">
              <a:spLocks noChangeArrowheads="1"/>
            </p:cNvSpPr>
            <p:nvPr/>
          </p:nvSpPr>
          <p:spPr bwMode="auto">
            <a:xfrm>
              <a:off x="4045338" y="5584113"/>
              <a:ext cx="4150346" cy="415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3" name="TextBox 2"/>
            <p:cNvSpPr txBox="1">
              <a:spLocks noChangeArrowheads="1"/>
            </p:cNvSpPr>
            <p:nvPr/>
          </p:nvSpPr>
          <p:spPr bwMode="auto">
            <a:xfrm>
              <a:off x="4388441" y="5417018"/>
              <a:ext cx="32149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3765"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坚持精益求精、拒绝平庸的做事精神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5435228" y="5819384"/>
              <a:ext cx="133704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684746" y="3610626"/>
            <a:ext cx="818310" cy="1075271"/>
            <a:chOff x="7165986" y="3748112"/>
            <a:chExt cx="818417" cy="1075022"/>
          </a:xfrm>
        </p:grpSpPr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7165986" y="3748112"/>
              <a:ext cx="818412" cy="836814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169899" y="3750411"/>
              <a:ext cx="814504" cy="1072723"/>
              <a:chOff x="9805187" y="5154871"/>
              <a:chExt cx="677932" cy="892853"/>
            </a:xfrm>
          </p:grpSpPr>
          <p:sp>
            <p:nvSpPr>
              <p:cNvPr id="31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542" r="-220" b="6763"/>
          <a:stretch>
            <a:fillRect/>
          </a:stretch>
        </p:blipFill>
        <p:spPr>
          <a:xfrm>
            <a:off x="7590761" y="2187443"/>
            <a:ext cx="3364738" cy="1969340"/>
          </a:xfrm>
          <a:prstGeom prst="rect">
            <a:avLst/>
          </a:prstGeom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95" y="2187443"/>
            <a:ext cx="4690239" cy="368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-160" r="20572" b="1311"/>
          <a:stretch>
            <a:fillRect/>
          </a:stretch>
        </p:blipFill>
        <p:spPr bwMode="auto">
          <a:xfrm>
            <a:off x="5885685" y="2187442"/>
            <a:ext cx="1704753" cy="196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t="7651" r="2631" b="16726"/>
          <a:stretch>
            <a:fillRect/>
          </a:stretch>
        </p:blipFill>
        <p:spPr bwMode="auto">
          <a:xfrm>
            <a:off x="8203456" y="4153860"/>
            <a:ext cx="2752845" cy="171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885685" y="4153860"/>
            <a:ext cx="2317771" cy="1711486"/>
            <a:chOff x="5886450" y="4152898"/>
            <a:chExt cx="2318073" cy="1711090"/>
          </a:xfrm>
        </p:grpSpPr>
        <p:sp>
          <p:nvSpPr>
            <p:cNvPr id="3" name="矩形 2"/>
            <p:cNvSpPr/>
            <p:nvPr/>
          </p:nvSpPr>
          <p:spPr>
            <a:xfrm>
              <a:off x="5886450" y="4152898"/>
              <a:ext cx="2318073" cy="1711090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981887" y="4358990"/>
              <a:ext cx="2127197" cy="1307411"/>
              <a:chOff x="5981887" y="4250744"/>
              <a:chExt cx="2127197" cy="1307411"/>
            </a:xfrm>
          </p:grpSpPr>
          <p:sp>
            <p:nvSpPr>
              <p:cNvPr id="17" name="矩形 16"/>
              <p:cNvSpPr>
                <a:spLocks noChangeArrowheads="1"/>
              </p:cNvSpPr>
              <p:nvPr/>
            </p:nvSpPr>
            <p:spPr bwMode="auto">
              <a:xfrm>
                <a:off x="5981887" y="4496572"/>
                <a:ext cx="2127197" cy="10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  <a:spcBef>
                    <a:spcPct val="0"/>
                  </a:spcBef>
                  <a:buClr>
                    <a:srgbClr val="0070C0"/>
                  </a:buClr>
                  <a:buFontTx/>
                  <a:buNone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设计团队， 坚持精益求精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TextBox 38"/>
              <p:cNvSpPr txBox="1"/>
              <p:nvPr/>
            </p:nvSpPr>
            <p:spPr>
              <a:xfrm>
                <a:off x="5981887" y="4250744"/>
                <a:ext cx="1476686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点击插入标题 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spect="1" noChangeArrowheads="1" noTextEdit="1"/>
          </p:cNvSpPr>
          <p:nvPr/>
        </p:nvSpPr>
        <p:spPr bwMode="auto">
          <a:xfrm>
            <a:off x="1648672" y="1513901"/>
            <a:ext cx="7206311" cy="460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3" name="组合 5120"/>
          <p:cNvGrpSpPr/>
          <p:nvPr/>
        </p:nvGrpSpPr>
        <p:grpSpPr bwMode="auto">
          <a:xfrm>
            <a:off x="4223433" y="2132999"/>
            <a:ext cx="3743548" cy="3759086"/>
            <a:chOff x="2424425" y="1401000"/>
            <a:chExt cx="2933700" cy="2944812"/>
          </a:xfrm>
        </p:grpSpPr>
        <p:grpSp>
          <p:nvGrpSpPr>
            <p:cNvPr id="4" name="组合 5"/>
            <p:cNvGrpSpPr/>
            <p:nvPr/>
          </p:nvGrpSpPr>
          <p:grpSpPr bwMode="auto">
            <a:xfrm>
              <a:off x="3146738" y="1401000"/>
              <a:ext cx="1573212" cy="1817687"/>
              <a:chOff x="3146738" y="1401000"/>
              <a:chExt cx="1573212" cy="1817687"/>
            </a:xfrm>
          </p:grpSpPr>
          <p:sp>
            <p:nvSpPr>
              <p:cNvPr id="14" name="Freeform 9"/>
              <p:cNvSpPr/>
              <p:nvPr/>
            </p:nvSpPr>
            <p:spPr bwMode="auto">
              <a:xfrm>
                <a:off x="3146738" y="1401000"/>
                <a:ext cx="1573212" cy="1817687"/>
              </a:xfrm>
              <a:custGeom>
                <a:avLst/>
                <a:gdLst>
                  <a:gd name="T0" fmla="*/ 2147483647 w 1199"/>
                  <a:gd name="T1" fmla="*/ 2147483647 h 1386"/>
                  <a:gd name="T2" fmla="*/ 2147483647 w 1199"/>
                  <a:gd name="T3" fmla="*/ 2147483647 h 1386"/>
                  <a:gd name="T4" fmla="*/ 2147483647 w 1199"/>
                  <a:gd name="T5" fmla="*/ 2147483647 h 1386"/>
                  <a:gd name="T6" fmla="*/ 2147483647 w 1199"/>
                  <a:gd name="T7" fmla="*/ 2147483647 h 1386"/>
                  <a:gd name="T8" fmla="*/ 2147483647 w 1199"/>
                  <a:gd name="T9" fmla="*/ 2147483647 h 1386"/>
                  <a:gd name="T10" fmla="*/ 2147483647 w 1199"/>
                  <a:gd name="T11" fmla="*/ 2147483647 h 1386"/>
                  <a:gd name="T12" fmla="*/ 2147483647 w 1199"/>
                  <a:gd name="T13" fmla="*/ 2147483647 h 1386"/>
                  <a:gd name="T14" fmla="*/ 2147483647 w 1199"/>
                  <a:gd name="T15" fmla="*/ 2147483647 h 1386"/>
                  <a:gd name="T16" fmla="*/ 2147483647 w 1199"/>
                  <a:gd name="T17" fmla="*/ 2147483647 h 1386"/>
                  <a:gd name="T18" fmla="*/ 2147483647 w 1199"/>
                  <a:gd name="T19" fmla="*/ 2147483647 h 1386"/>
                  <a:gd name="T20" fmla="*/ 2147483647 w 1199"/>
                  <a:gd name="T21" fmla="*/ 2147483647 h 1386"/>
                  <a:gd name="T22" fmla="*/ 2147483647 w 1199"/>
                  <a:gd name="T23" fmla="*/ 2147483647 h 1386"/>
                  <a:gd name="T24" fmla="*/ 0 w 1199"/>
                  <a:gd name="T25" fmla="*/ 2147483647 h 1386"/>
                  <a:gd name="T26" fmla="*/ 2147483647 w 1199"/>
                  <a:gd name="T27" fmla="*/ 0 h 1386"/>
                  <a:gd name="T28" fmla="*/ 2147483647 w 1199"/>
                  <a:gd name="T29" fmla="*/ 2147483647 h 138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99" h="1386">
                    <a:moveTo>
                      <a:pt x="1199" y="601"/>
                    </a:moveTo>
                    <a:cubicBezTo>
                      <a:pt x="1199" y="601"/>
                      <a:pt x="942" y="859"/>
                      <a:pt x="765" y="1036"/>
                    </a:cubicBezTo>
                    <a:cubicBezTo>
                      <a:pt x="755" y="1044"/>
                      <a:pt x="747" y="1052"/>
                      <a:pt x="738" y="1060"/>
                    </a:cubicBezTo>
                    <a:cubicBezTo>
                      <a:pt x="729" y="1063"/>
                      <a:pt x="719" y="1064"/>
                      <a:pt x="694" y="1057"/>
                    </a:cubicBezTo>
                    <a:cubicBezTo>
                      <a:pt x="630" y="1042"/>
                      <a:pt x="562" y="1045"/>
                      <a:pt x="508" y="1087"/>
                    </a:cubicBezTo>
                    <a:cubicBezTo>
                      <a:pt x="447" y="1135"/>
                      <a:pt x="414" y="1225"/>
                      <a:pt x="466" y="1296"/>
                    </a:cubicBezTo>
                    <a:cubicBezTo>
                      <a:pt x="495" y="1338"/>
                      <a:pt x="553" y="1357"/>
                      <a:pt x="598" y="1338"/>
                    </a:cubicBezTo>
                    <a:cubicBezTo>
                      <a:pt x="624" y="1325"/>
                      <a:pt x="640" y="1303"/>
                      <a:pt x="640" y="1270"/>
                    </a:cubicBezTo>
                    <a:cubicBezTo>
                      <a:pt x="669" y="1319"/>
                      <a:pt x="620" y="1367"/>
                      <a:pt x="575" y="1380"/>
                    </a:cubicBezTo>
                    <a:cubicBezTo>
                      <a:pt x="543" y="1386"/>
                      <a:pt x="508" y="1377"/>
                      <a:pt x="479" y="1360"/>
                    </a:cubicBezTo>
                    <a:cubicBezTo>
                      <a:pt x="373" y="1293"/>
                      <a:pt x="389" y="1148"/>
                      <a:pt x="458" y="1062"/>
                    </a:cubicBezTo>
                    <a:cubicBezTo>
                      <a:pt x="451" y="1054"/>
                      <a:pt x="444" y="1045"/>
                      <a:pt x="437" y="1035"/>
                    </a:cubicBezTo>
                    <a:cubicBezTo>
                      <a:pt x="259" y="857"/>
                      <a:pt x="0" y="598"/>
                      <a:pt x="0" y="598"/>
                    </a:cubicBezTo>
                    <a:cubicBezTo>
                      <a:pt x="598" y="0"/>
                      <a:pt x="598" y="0"/>
                      <a:pt x="598" y="0"/>
                    </a:cubicBezTo>
                    <a:lnTo>
                      <a:pt x="1199" y="6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354699" y="2044973"/>
                <a:ext cx="1184275" cy="2652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 eaLnBrk="1" hangingPunct="1"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添加文本    </a:t>
                </a:r>
                <a:endParaRPr lang="en-US" altLang="zh-CN" sz="16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5" name="组合 12"/>
            <p:cNvGrpSpPr/>
            <p:nvPr/>
          </p:nvGrpSpPr>
          <p:grpSpPr bwMode="auto">
            <a:xfrm>
              <a:off x="2424425" y="2337625"/>
              <a:ext cx="1684338" cy="1430337"/>
              <a:chOff x="2424425" y="2337625"/>
              <a:chExt cx="1684338" cy="1430337"/>
            </a:xfrm>
          </p:grpSpPr>
          <p:sp>
            <p:nvSpPr>
              <p:cNvPr id="12" name="Freeform 7"/>
              <p:cNvSpPr/>
              <p:nvPr/>
            </p:nvSpPr>
            <p:spPr bwMode="auto">
              <a:xfrm>
                <a:off x="2424425" y="2337625"/>
                <a:ext cx="1684338" cy="1430337"/>
              </a:xfrm>
              <a:custGeom>
                <a:avLst/>
                <a:gdLst>
                  <a:gd name="T0" fmla="*/ 1138 w 1283"/>
                  <a:gd name="T1" fmla="*/ 488 h 1090"/>
                  <a:gd name="T2" fmla="*/ 1225 w 1283"/>
                  <a:gd name="T3" fmla="*/ 482 h 1090"/>
                  <a:gd name="T4" fmla="*/ 1267 w 1283"/>
                  <a:gd name="T5" fmla="*/ 621 h 1090"/>
                  <a:gd name="T6" fmla="*/ 994 w 1283"/>
                  <a:gd name="T7" fmla="*/ 704 h 1090"/>
                  <a:gd name="T8" fmla="*/ 941 w 1283"/>
                  <a:gd name="T9" fmla="*/ 695 h 1090"/>
                  <a:gd name="T10" fmla="*/ 546 w 1283"/>
                  <a:gd name="T11" fmla="*/ 1090 h 1090"/>
                  <a:gd name="T12" fmla="*/ 0 w 1283"/>
                  <a:gd name="T13" fmla="*/ 544 h 1090"/>
                  <a:gd name="T14" fmla="*/ 543 w 1283"/>
                  <a:gd name="T15" fmla="*/ 0 h 1090"/>
                  <a:gd name="T16" fmla="*/ 941 w 1283"/>
                  <a:gd name="T17" fmla="*/ 397 h 1090"/>
                  <a:gd name="T18" fmla="*/ 946 w 1283"/>
                  <a:gd name="T19" fmla="*/ 420 h 1090"/>
                  <a:gd name="T20" fmla="*/ 1100 w 1283"/>
                  <a:gd name="T21" fmla="*/ 691 h 1090"/>
                  <a:gd name="T22" fmla="*/ 1235 w 1283"/>
                  <a:gd name="T23" fmla="*/ 537 h 1090"/>
                  <a:gd name="T24" fmla="*/ 1153 w 1283"/>
                  <a:gd name="T25" fmla="*/ 486 h 1090"/>
                  <a:gd name="T26" fmla="*/ 1138 w 1283"/>
                  <a:gd name="T27" fmla="*/ 488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3" h="1090">
                    <a:moveTo>
                      <a:pt x="1138" y="488"/>
                    </a:moveTo>
                    <a:cubicBezTo>
                      <a:pt x="1167" y="470"/>
                      <a:pt x="1196" y="466"/>
                      <a:pt x="1225" y="482"/>
                    </a:cubicBezTo>
                    <a:cubicBezTo>
                      <a:pt x="1270" y="515"/>
                      <a:pt x="1283" y="572"/>
                      <a:pt x="1267" y="621"/>
                    </a:cubicBezTo>
                    <a:cubicBezTo>
                      <a:pt x="1225" y="727"/>
                      <a:pt x="1084" y="765"/>
                      <a:pt x="994" y="704"/>
                    </a:cubicBezTo>
                    <a:cubicBezTo>
                      <a:pt x="960" y="684"/>
                      <a:pt x="951" y="690"/>
                      <a:pt x="941" y="695"/>
                    </a:cubicBezTo>
                    <a:cubicBezTo>
                      <a:pt x="780" y="856"/>
                      <a:pt x="546" y="1090"/>
                      <a:pt x="546" y="1090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779" y="235"/>
                      <a:pt x="941" y="397"/>
                    </a:cubicBezTo>
                    <a:cubicBezTo>
                      <a:pt x="943" y="403"/>
                      <a:pt x="945" y="410"/>
                      <a:pt x="946" y="420"/>
                    </a:cubicBezTo>
                    <a:cubicBezTo>
                      <a:pt x="900" y="537"/>
                      <a:pt x="968" y="682"/>
                      <a:pt x="1100" y="691"/>
                    </a:cubicBezTo>
                    <a:cubicBezTo>
                      <a:pt x="1183" y="698"/>
                      <a:pt x="1260" y="621"/>
                      <a:pt x="1235" y="537"/>
                    </a:cubicBezTo>
                    <a:cubicBezTo>
                      <a:pt x="1222" y="505"/>
                      <a:pt x="1186" y="482"/>
                      <a:pt x="1153" y="486"/>
                    </a:cubicBezTo>
                    <a:cubicBezTo>
                      <a:pt x="1143" y="486"/>
                      <a:pt x="1138" y="488"/>
                      <a:pt x="1138" y="488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643721" y="2905546"/>
                <a:ext cx="936625" cy="2652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添加文本    </a:t>
                </a:r>
                <a:endParaRPr lang="en-US" altLang="zh-CN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6" name="组合 10"/>
            <p:cNvGrpSpPr/>
            <p:nvPr/>
          </p:nvGrpSpPr>
          <p:grpSpPr bwMode="auto">
            <a:xfrm>
              <a:off x="3740463" y="2370962"/>
              <a:ext cx="1617662" cy="1350963"/>
              <a:chOff x="3740463" y="2370962"/>
              <a:chExt cx="1617662" cy="1350963"/>
            </a:xfrm>
          </p:grpSpPr>
          <p:sp>
            <p:nvSpPr>
              <p:cNvPr id="10" name="Freeform 13"/>
              <p:cNvSpPr/>
              <p:nvPr/>
            </p:nvSpPr>
            <p:spPr bwMode="auto">
              <a:xfrm>
                <a:off x="3740463" y="2370962"/>
                <a:ext cx="1617662" cy="1350963"/>
              </a:xfrm>
              <a:custGeom>
                <a:avLst/>
                <a:gdLst>
                  <a:gd name="T0" fmla="*/ 1232 w 1232"/>
                  <a:gd name="T1" fmla="*/ 514 h 1029"/>
                  <a:gd name="T2" fmla="*/ 717 w 1232"/>
                  <a:gd name="T3" fmla="*/ 1029 h 1029"/>
                  <a:gd name="T4" fmla="*/ 353 w 1232"/>
                  <a:gd name="T5" fmla="*/ 664 h 1029"/>
                  <a:gd name="T6" fmla="*/ 331 w 1232"/>
                  <a:gd name="T7" fmla="*/ 634 h 1029"/>
                  <a:gd name="T8" fmla="*/ 296 w 1232"/>
                  <a:gd name="T9" fmla="*/ 415 h 1029"/>
                  <a:gd name="T10" fmla="*/ 164 w 1232"/>
                  <a:gd name="T11" fmla="*/ 360 h 1029"/>
                  <a:gd name="T12" fmla="*/ 39 w 1232"/>
                  <a:gd name="T13" fmla="*/ 472 h 1029"/>
                  <a:gd name="T14" fmla="*/ 100 w 1232"/>
                  <a:gd name="T15" fmla="*/ 572 h 1029"/>
                  <a:gd name="T16" fmla="*/ 10 w 1232"/>
                  <a:gd name="T17" fmla="*/ 501 h 1029"/>
                  <a:gd name="T18" fmla="*/ 52 w 1232"/>
                  <a:gd name="T19" fmla="*/ 370 h 1029"/>
                  <a:gd name="T20" fmla="*/ 325 w 1232"/>
                  <a:gd name="T21" fmla="*/ 384 h 1029"/>
                  <a:gd name="T22" fmla="*/ 353 w 1232"/>
                  <a:gd name="T23" fmla="*/ 364 h 1029"/>
                  <a:gd name="T24" fmla="*/ 717 w 1232"/>
                  <a:gd name="T25" fmla="*/ 0 h 1029"/>
                  <a:gd name="T26" fmla="*/ 1232 w 1232"/>
                  <a:gd name="T27" fmla="*/ 514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32" h="1029">
                    <a:moveTo>
                      <a:pt x="1232" y="514"/>
                    </a:moveTo>
                    <a:cubicBezTo>
                      <a:pt x="717" y="1029"/>
                      <a:pt x="717" y="1029"/>
                      <a:pt x="717" y="1029"/>
                    </a:cubicBezTo>
                    <a:cubicBezTo>
                      <a:pt x="717" y="1029"/>
                      <a:pt x="505" y="816"/>
                      <a:pt x="353" y="664"/>
                    </a:cubicBezTo>
                    <a:cubicBezTo>
                      <a:pt x="345" y="654"/>
                      <a:pt x="338" y="645"/>
                      <a:pt x="331" y="634"/>
                    </a:cubicBezTo>
                    <a:cubicBezTo>
                      <a:pt x="357" y="559"/>
                      <a:pt x="347" y="472"/>
                      <a:pt x="296" y="415"/>
                    </a:cubicBezTo>
                    <a:cubicBezTo>
                      <a:pt x="261" y="379"/>
                      <a:pt x="216" y="360"/>
                      <a:pt x="164" y="360"/>
                    </a:cubicBezTo>
                    <a:cubicBezTo>
                      <a:pt x="103" y="363"/>
                      <a:pt x="45" y="408"/>
                      <a:pt x="39" y="472"/>
                    </a:cubicBezTo>
                    <a:cubicBezTo>
                      <a:pt x="35" y="514"/>
                      <a:pt x="64" y="550"/>
                      <a:pt x="100" y="572"/>
                    </a:cubicBezTo>
                    <a:cubicBezTo>
                      <a:pt x="58" y="575"/>
                      <a:pt x="23" y="540"/>
                      <a:pt x="10" y="501"/>
                    </a:cubicBezTo>
                    <a:cubicBezTo>
                      <a:pt x="0" y="453"/>
                      <a:pt x="16" y="405"/>
                      <a:pt x="52" y="370"/>
                    </a:cubicBezTo>
                    <a:cubicBezTo>
                      <a:pt x="129" y="299"/>
                      <a:pt x="257" y="305"/>
                      <a:pt x="325" y="384"/>
                    </a:cubicBezTo>
                    <a:cubicBezTo>
                      <a:pt x="334" y="378"/>
                      <a:pt x="344" y="371"/>
                      <a:pt x="353" y="364"/>
                    </a:cubicBezTo>
                    <a:cubicBezTo>
                      <a:pt x="505" y="212"/>
                      <a:pt x="717" y="0"/>
                      <a:pt x="717" y="0"/>
                    </a:cubicBezTo>
                    <a:lnTo>
                      <a:pt x="1232" y="514"/>
                    </a:ln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230780" y="2905548"/>
                <a:ext cx="936625" cy="2652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添加文本    </a:t>
                </a:r>
                <a:endParaRPr lang="en-US" altLang="zh-CN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7" name="组合 11"/>
            <p:cNvGrpSpPr/>
            <p:nvPr/>
          </p:nvGrpSpPr>
          <p:grpSpPr bwMode="auto">
            <a:xfrm>
              <a:off x="3318188" y="2864675"/>
              <a:ext cx="1220787" cy="1481137"/>
              <a:chOff x="3318188" y="2864675"/>
              <a:chExt cx="1220787" cy="1481137"/>
            </a:xfrm>
          </p:grpSpPr>
          <p:sp>
            <p:nvSpPr>
              <p:cNvPr id="8" name="Freeform 11"/>
              <p:cNvSpPr/>
              <p:nvPr/>
            </p:nvSpPr>
            <p:spPr bwMode="auto">
              <a:xfrm>
                <a:off x="3318188" y="2864675"/>
                <a:ext cx="1220787" cy="1481137"/>
              </a:xfrm>
              <a:custGeom>
                <a:avLst/>
                <a:gdLst>
                  <a:gd name="T0" fmla="*/ 930 w 930"/>
                  <a:gd name="T1" fmla="*/ 666 h 1129"/>
                  <a:gd name="T2" fmla="*/ 467 w 930"/>
                  <a:gd name="T3" fmla="*/ 1129 h 1129"/>
                  <a:gd name="T4" fmla="*/ 0 w 930"/>
                  <a:gd name="T5" fmla="*/ 663 h 1129"/>
                  <a:gd name="T6" fmla="*/ 305 w 930"/>
                  <a:gd name="T7" fmla="*/ 358 h 1129"/>
                  <a:gd name="T8" fmla="*/ 331 w 930"/>
                  <a:gd name="T9" fmla="*/ 336 h 1129"/>
                  <a:gd name="T10" fmla="*/ 576 w 930"/>
                  <a:gd name="T11" fmla="*/ 273 h 1129"/>
                  <a:gd name="T12" fmla="*/ 605 w 930"/>
                  <a:gd name="T13" fmla="*/ 122 h 1129"/>
                  <a:gd name="T14" fmla="*/ 448 w 930"/>
                  <a:gd name="T15" fmla="*/ 48 h 1129"/>
                  <a:gd name="T16" fmla="*/ 399 w 930"/>
                  <a:gd name="T17" fmla="*/ 116 h 1129"/>
                  <a:gd name="T18" fmla="*/ 406 w 930"/>
                  <a:gd name="T19" fmla="*/ 58 h 1129"/>
                  <a:gd name="T20" fmla="*/ 522 w 930"/>
                  <a:gd name="T21" fmla="*/ 6 h 1129"/>
                  <a:gd name="T22" fmla="*/ 619 w 930"/>
                  <a:gd name="T23" fmla="*/ 292 h 1129"/>
                  <a:gd name="T24" fmla="*/ 601 w 930"/>
                  <a:gd name="T25" fmla="*/ 334 h 1129"/>
                  <a:gd name="T26" fmla="*/ 623 w 930"/>
                  <a:gd name="T27" fmla="*/ 359 h 1129"/>
                  <a:gd name="T28" fmla="*/ 930 w 930"/>
                  <a:gd name="T29" fmla="*/ 666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0" h="1129">
                    <a:moveTo>
                      <a:pt x="930" y="666"/>
                    </a:moveTo>
                    <a:cubicBezTo>
                      <a:pt x="467" y="1129"/>
                      <a:pt x="467" y="1129"/>
                      <a:pt x="467" y="1129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171" y="492"/>
                      <a:pt x="305" y="358"/>
                    </a:cubicBezTo>
                    <a:cubicBezTo>
                      <a:pt x="314" y="350"/>
                      <a:pt x="323" y="343"/>
                      <a:pt x="331" y="336"/>
                    </a:cubicBezTo>
                    <a:cubicBezTo>
                      <a:pt x="419" y="347"/>
                      <a:pt x="518" y="351"/>
                      <a:pt x="576" y="273"/>
                    </a:cubicBezTo>
                    <a:cubicBezTo>
                      <a:pt x="608" y="228"/>
                      <a:pt x="621" y="177"/>
                      <a:pt x="605" y="122"/>
                    </a:cubicBezTo>
                    <a:cubicBezTo>
                      <a:pt x="583" y="55"/>
                      <a:pt x="512" y="23"/>
                      <a:pt x="448" y="48"/>
                    </a:cubicBezTo>
                    <a:cubicBezTo>
                      <a:pt x="422" y="61"/>
                      <a:pt x="403" y="87"/>
                      <a:pt x="399" y="116"/>
                    </a:cubicBezTo>
                    <a:cubicBezTo>
                      <a:pt x="396" y="93"/>
                      <a:pt x="396" y="74"/>
                      <a:pt x="406" y="58"/>
                    </a:cubicBezTo>
                    <a:cubicBezTo>
                      <a:pt x="431" y="19"/>
                      <a:pt x="476" y="0"/>
                      <a:pt x="522" y="6"/>
                    </a:cubicBezTo>
                    <a:cubicBezTo>
                      <a:pt x="657" y="32"/>
                      <a:pt x="679" y="190"/>
                      <a:pt x="619" y="292"/>
                    </a:cubicBezTo>
                    <a:cubicBezTo>
                      <a:pt x="610" y="310"/>
                      <a:pt x="605" y="322"/>
                      <a:pt x="601" y="334"/>
                    </a:cubicBezTo>
                    <a:cubicBezTo>
                      <a:pt x="608" y="342"/>
                      <a:pt x="616" y="350"/>
                      <a:pt x="623" y="359"/>
                    </a:cubicBezTo>
                    <a:cubicBezTo>
                      <a:pt x="758" y="494"/>
                      <a:pt x="930" y="666"/>
                      <a:pt x="930" y="666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479316" y="3606258"/>
                <a:ext cx="935038" cy="2652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添加文本    </a:t>
                </a:r>
                <a:endParaRPr lang="en-US" altLang="zh-CN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sp>
        <p:nvSpPr>
          <p:cNvPr id="18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210852" y="3050310"/>
            <a:ext cx="2576911" cy="3180020"/>
            <a:chOff x="8211920" y="3049604"/>
            <a:chExt cx="2577246" cy="3179284"/>
          </a:xfrm>
        </p:grpSpPr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8211920" y="3292700"/>
              <a:ext cx="2577246" cy="2936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3765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坚持精益求精、拒绝平庸的做事精神帮助您实现美观、精致、严谨动感的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创造卓越价值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just" defTabSz="914400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211920" y="3049604"/>
              <a:ext cx="14734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点击插入标题 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321775" y="3022516"/>
            <a:ext cx="2576911" cy="3180020"/>
            <a:chOff x="1321946" y="3021816"/>
            <a:chExt cx="2577246" cy="3179284"/>
          </a:xfrm>
        </p:grpSpPr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1321946" y="3264912"/>
              <a:ext cx="2577246" cy="2936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3765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坚持精益求精、拒绝平庸的做事精神帮助您实现美观、精致、严谨动感的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创造卓越价值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just" defTabSz="914400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 defTabSz="914400">
                <a:spcBef>
                  <a:spcPct val="0"/>
                </a:spcBef>
                <a:buFontTx/>
                <a:buNone/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321946" y="3021816"/>
              <a:ext cx="14734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点击插入标题 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19" name="左箭头 18"/>
          <p:cNvSpPr/>
          <p:nvPr/>
        </p:nvSpPr>
        <p:spPr>
          <a:xfrm rot="21041627">
            <a:off x="3380208" y="2716787"/>
            <a:ext cx="1725835" cy="401177"/>
          </a:xfrm>
          <a:custGeom>
            <a:avLst/>
            <a:gdLst>
              <a:gd name="connsiteX0" fmla="*/ 0 w 1339738"/>
              <a:gd name="connsiteY0" fmla="*/ 233031 h 466061"/>
              <a:gd name="connsiteX1" fmla="*/ 233031 w 1339738"/>
              <a:gd name="connsiteY1" fmla="*/ 0 h 466061"/>
              <a:gd name="connsiteX2" fmla="*/ 233031 w 1339738"/>
              <a:gd name="connsiteY2" fmla="*/ 116515 h 466061"/>
              <a:gd name="connsiteX3" fmla="*/ 1339738 w 1339738"/>
              <a:gd name="connsiteY3" fmla="*/ 116515 h 466061"/>
              <a:gd name="connsiteX4" fmla="*/ 1339738 w 1339738"/>
              <a:gd name="connsiteY4" fmla="*/ 349546 h 466061"/>
              <a:gd name="connsiteX5" fmla="*/ 233031 w 1339738"/>
              <a:gd name="connsiteY5" fmla="*/ 349546 h 466061"/>
              <a:gd name="connsiteX6" fmla="*/ 233031 w 1339738"/>
              <a:gd name="connsiteY6" fmla="*/ 466061 h 466061"/>
              <a:gd name="connsiteX7" fmla="*/ 0 w 1339738"/>
              <a:gd name="connsiteY7" fmla="*/ 233031 h 466061"/>
              <a:gd name="connsiteX0-1" fmla="*/ 0 w 1339738"/>
              <a:gd name="connsiteY0-2" fmla="*/ 233031 h 466061"/>
              <a:gd name="connsiteX1-3" fmla="*/ 233031 w 1339738"/>
              <a:gd name="connsiteY1-4" fmla="*/ 0 h 466061"/>
              <a:gd name="connsiteX2-5" fmla="*/ 233031 w 1339738"/>
              <a:gd name="connsiteY2-6" fmla="*/ 116515 h 466061"/>
              <a:gd name="connsiteX3-7" fmla="*/ 1339738 w 1339738"/>
              <a:gd name="connsiteY3-8" fmla="*/ 116515 h 466061"/>
              <a:gd name="connsiteX4-9" fmla="*/ 233031 w 1339738"/>
              <a:gd name="connsiteY4-10" fmla="*/ 349546 h 466061"/>
              <a:gd name="connsiteX5-11" fmla="*/ 233031 w 1339738"/>
              <a:gd name="connsiteY5-12" fmla="*/ 466061 h 466061"/>
              <a:gd name="connsiteX6-13" fmla="*/ 0 w 1339738"/>
              <a:gd name="connsiteY6-14" fmla="*/ 233031 h 466061"/>
              <a:gd name="connsiteX0-15" fmla="*/ 0 w 1330213"/>
              <a:gd name="connsiteY0-16" fmla="*/ 233031 h 466061"/>
              <a:gd name="connsiteX1-17" fmla="*/ 233031 w 1330213"/>
              <a:gd name="connsiteY1-18" fmla="*/ 0 h 466061"/>
              <a:gd name="connsiteX2-19" fmla="*/ 233031 w 1330213"/>
              <a:gd name="connsiteY2-20" fmla="*/ 116515 h 466061"/>
              <a:gd name="connsiteX3-21" fmla="*/ 1330213 w 1330213"/>
              <a:gd name="connsiteY3-22" fmla="*/ 186365 h 466061"/>
              <a:gd name="connsiteX4-23" fmla="*/ 233031 w 1330213"/>
              <a:gd name="connsiteY4-24" fmla="*/ 349546 h 466061"/>
              <a:gd name="connsiteX5-25" fmla="*/ 233031 w 1330213"/>
              <a:gd name="connsiteY5-26" fmla="*/ 466061 h 466061"/>
              <a:gd name="connsiteX6-27" fmla="*/ 0 w 1330213"/>
              <a:gd name="connsiteY6-28" fmla="*/ 233031 h 466061"/>
              <a:gd name="connsiteX0-29" fmla="*/ 0 w 1330213"/>
              <a:gd name="connsiteY0-30" fmla="*/ 233031 h 466061"/>
              <a:gd name="connsiteX1-31" fmla="*/ 233031 w 1330213"/>
              <a:gd name="connsiteY1-32" fmla="*/ 0 h 466061"/>
              <a:gd name="connsiteX2-33" fmla="*/ 233031 w 1330213"/>
              <a:gd name="connsiteY2-34" fmla="*/ 116515 h 466061"/>
              <a:gd name="connsiteX3-35" fmla="*/ 1330213 w 1330213"/>
              <a:gd name="connsiteY3-36" fmla="*/ 186365 h 466061"/>
              <a:gd name="connsiteX4-37" fmla="*/ 233031 w 1330213"/>
              <a:gd name="connsiteY4-38" fmla="*/ 349546 h 466061"/>
              <a:gd name="connsiteX5-39" fmla="*/ 233031 w 1330213"/>
              <a:gd name="connsiteY5-40" fmla="*/ 466061 h 466061"/>
              <a:gd name="connsiteX6-41" fmla="*/ 0 w 1330213"/>
              <a:gd name="connsiteY6-42" fmla="*/ 233031 h 466061"/>
              <a:gd name="connsiteX0-43" fmla="*/ 0 w 1330213"/>
              <a:gd name="connsiteY0-44" fmla="*/ 233031 h 466061"/>
              <a:gd name="connsiteX1-45" fmla="*/ 233031 w 1330213"/>
              <a:gd name="connsiteY1-46" fmla="*/ 0 h 466061"/>
              <a:gd name="connsiteX2-47" fmla="*/ 233031 w 1330213"/>
              <a:gd name="connsiteY2-48" fmla="*/ 116515 h 466061"/>
              <a:gd name="connsiteX3-49" fmla="*/ 1330213 w 1330213"/>
              <a:gd name="connsiteY3-50" fmla="*/ 186365 h 466061"/>
              <a:gd name="connsiteX4-51" fmla="*/ 233031 w 1330213"/>
              <a:gd name="connsiteY4-52" fmla="*/ 349546 h 466061"/>
              <a:gd name="connsiteX5-53" fmla="*/ 233031 w 1330213"/>
              <a:gd name="connsiteY5-54" fmla="*/ 466061 h 466061"/>
              <a:gd name="connsiteX6-55" fmla="*/ 0 w 1330213"/>
              <a:gd name="connsiteY6-56" fmla="*/ 233031 h 466061"/>
              <a:gd name="connsiteX0-57" fmla="*/ 0 w 1330213"/>
              <a:gd name="connsiteY0-58" fmla="*/ 233031 h 466061"/>
              <a:gd name="connsiteX1-59" fmla="*/ 233031 w 1330213"/>
              <a:gd name="connsiteY1-60" fmla="*/ 0 h 466061"/>
              <a:gd name="connsiteX2-61" fmla="*/ 233031 w 1330213"/>
              <a:gd name="connsiteY2-62" fmla="*/ 116515 h 466061"/>
              <a:gd name="connsiteX3-63" fmla="*/ 1330213 w 1330213"/>
              <a:gd name="connsiteY3-64" fmla="*/ 186365 h 466061"/>
              <a:gd name="connsiteX4-65" fmla="*/ 233031 w 1330213"/>
              <a:gd name="connsiteY4-66" fmla="*/ 349546 h 466061"/>
              <a:gd name="connsiteX5-67" fmla="*/ 233031 w 1330213"/>
              <a:gd name="connsiteY5-68" fmla="*/ 466061 h 466061"/>
              <a:gd name="connsiteX6-69" fmla="*/ 0 w 1330213"/>
              <a:gd name="connsiteY6-70" fmla="*/ 233031 h 466061"/>
              <a:gd name="connsiteX0-71" fmla="*/ 0 w 1330213"/>
              <a:gd name="connsiteY0-72" fmla="*/ 233031 h 466061"/>
              <a:gd name="connsiteX1-73" fmla="*/ 233031 w 1330213"/>
              <a:gd name="connsiteY1-74" fmla="*/ 0 h 466061"/>
              <a:gd name="connsiteX2-75" fmla="*/ 233031 w 1330213"/>
              <a:gd name="connsiteY2-76" fmla="*/ 116515 h 466061"/>
              <a:gd name="connsiteX3-77" fmla="*/ 1330213 w 1330213"/>
              <a:gd name="connsiteY3-78" fmla="*/ 186365 h 466061"/>
              <a:gd name="connsiteX4-79" fmla="*/ 233031 w 1330213"/>
              <a:gd name="connsiteY4-80" fmla="*/ 349546 h 466061"/>
              <a:gd name="connsiteX5-81" fmla="*/ 233031 w 1330213"/>
              <a:gd name="connsiteY5-82" fmla="*/ 466061 h 466061"/>
              <a:gd name="connsiteX6-83" fmla="*/ 0 w 1330213"/>
              <a:gd name="connsiteY6-84" fmla="*/ 233031 h 466061"/>
              <a:gd name="connsiteX0-85" fmla="*/ 0 w 1330213"/>
              <a:gd name="connsiteY0-86" fmla="*/ 233031 h 466061"/>
              <a:gd name="connsiteX1-87" fmla="*/ 233031 w 1330213"/>
              <a:gd name="connsiteY1-88" fmla="*/ 0 h 466061"/>
              <a:gd name="connsiteX2-89" fmla="*/ 233031 w 1330213"/>
              <a:gd name="connsiteY2-90" fmla="*/ 116515 h 466061"/>
              <a:gd name="connsiteX3-91" fmla="*/ 1330213 w 1330213"/>
              <a:gd name="connsiteY3-92" fmla="*/ 186365 h 466061"/>
              <a:gd name="connsiteX4-93" fmla="*/ 233031 w 1330213"/>
              <a:gd name="connsiteY4-94" fmla="*/ 349546 h 466061"/>
              <a:gd name="connsiteX5-95" fmla="*/ 233031 w 1330213"/>
              <a:gd name="connsiteY5-96" fmla="*/ 466061 h 466061"/>
              <a:gd name="connsiteX6-97" fmla="*/ 0 w 1330213"/>
              <a:gd name="connsiteY6-98" fmla="*/ 233031 h 466061"/>
              <a:gd name="connsiteX0-99" fmla="*/ 0 w 1133363"/>
              <a:gd name="connsiteY0-100" fmla="*/ 233031 h 466061"/>
              <a:gd name="connsiteX1-101" fmla="*/ 233031 w 1133363"/>
              <a:gd name="connsiteY1-102" fmla="*/ 0 h 466061"/>
              <a:gd name="connsiteX2-103" fmla="*/ 233031 w 1133363"/>
              <a:gd name="connsiteY2-104" fmla="*/ 116515 h 466061"/>
              <a:gd name="connsiteX3-105" fmla="*/ 1133363 w 1133363"/>
              <a:gd name="connsiteY3-106" fmla="*/ 160965 h 466061"/>
              <a:gd name="connsiteX4-107" fmla="*/ 233031 w 1133363"/>
              <a:gd name="connsiteY4-108" fmla="*/ 349546 h 466061"/>
              <a:gd name="connsiteX5-109" fmla="*/ 233031 w 1133363"/>
              <a:gd name="connsiteY5-110" fmla="*/ 466061 h 466061"/>
              <a:gd name="connsiteX6-111" fmla="*/ 0 w 1133363"/>
              <a:gd name="connsiteY6-112" fmla="*/ 233031 h 4660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3363" h="466061">
                <a:moveTo>
                  <a:pt x="0" y="233031"/>
                </a:moveTo>
                <a:lnTo>
                  <a:pt x="233031" y="0"/>
                </a:lnTo>
                <a:lnTo>
                  <a:pt x="233031" y="116515"/>
                </a:lnTo>
                <a:cubicBezTo>
                  <a:pt x="598758" y="57248"/>
                  <a:pt x="773986" y="32907"/>
                  <a:pt x="1133363" y="160965"/>
                </a:cubicBezTo>
                <a:cubicBezTo>
                  <a:pt x="735886" y="145509"/>
                  <a:pt x="484458" y="206252"/>
                  <a:pt x="233031" y="349546"/>
                </a:cubicBezTo>
                <a:lnTo>
                  <a:pt x="233031" y="466061"/>
                </a:lnTo>
                <a:lnTo>
                  <a:pt x="0" y="2330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3" name="左箭头 18"/>
          <p:cNvSpPr/>
          <p:nvPr/>
        </p:nvSpPr>
        <p:spPr>
          <a:xfrm flipH="1" flipV="1">
            <a:off x="6934872" y="5417008"/>
            <a:ext cx="1725835" cy="401177"/>
          </a:xfrm>
          <a:custGeom>
            <a:avLst/>
            <a:gdLst>
              <a:gd name="connsiteX0" fmla="*/ 0 w 1339738"/>
              <a:gd name="connsiteY0" fmla="*/ 233031 h 466061"/>
              <a:gd name="connsiteX1" fmla="*/ 233031 w 1339738"/>
              <a:gd name="connsiteY1" fmla="*/ 0 h 466061"/>
              <a:gd name="connsiteX2" fmla="*/ 233031 w 1339738"/>
              <a:gd name="connsiteY2" fmla="*/ 116515 h 466061"/>
              <a:gd name="connsiteX3" fmla="*/ 1339738 w 1339738"/>
              <a:gd name="connsiteY3" fmla="*/ 116515 h 466061"/>
              <a:gd name="connsiteX4" fmla="*/ 1339738 w 1339738"/>
              <a:gd name="connsiteY4" fmla="*/ 349546 h 466061"/>
              <a:gd name="connsiteX5" fmla="*/ 233031 w 1339738"/>
              <a:gd name="connsiteY5" fmla="*/ 349546 h 466061"/>
              <a:gd name="connsiteX6" fmla="*/ 233031 w 1339738"/>
              <a:gd name="connsiteY6" fmla="*/ 466061 h 466061"/>
              <a:gd name="connsiteX7" fmla="*/ 0 w 1339738"/>
              <a:gd name="connsiteY7" fmla="*/ 233031 h 466061"/>
              <a:gd name="connsiteX0-1" fmla="*/ 0 w 1339738"/>
              <a:gd name="connsiteY0-2" fmla="*/ 233031 h 466061"/>
              <a:gd name="connsiteX1-3" fmla="*/ 233031 w 1339738"/>
              <a:gd name="connsiteY1-4" fmla="*/ 0 h 466061"/>
              <a:gd name="connsiteX2-5" fmla="*/ 233031 w 1339738"/>
              <a:gd name="connsiteY2-6" fmla="*/ 116515 h 466061"/>
              <a:gd name="connsiteX3-7" fmla="*/ 1339738 w 1339738"/>
              <a:gd name="connsiteY3-8" fmla="*/ 116515 h 466061"/>
              <a:gd name="connsiteX4-9" fmla="*/ 233031 w 1339738"/>
              <a:gd name="connsiteY4-10" fmla="*/ 349546 h 466061"/>
              <a:gd name="connsiteX5-11" fmla="*/ 233031 w 1339738"/>
              <a:gd name="connsiteY5-12" fmla="*/ 466061 h 466061"/>
              <a:gd name="connsiteX6-13" fmla="*/ 0 w 1339738"/>
              <a:gd name="connsiteY6-14" fmla="*/ 233031 h 466061"/>
              <a:gd name="connsiteX0-15" fmla="*/ 0 w 1330213"/>
              <a:gd name="connsiteY0-16" fmla="*/ 233031 h 466061"/>
              <a:gd name="connsiteX1-17" fmla="*/ 233031 w 1330213"/>
              <a:gd name="connsiteY1-18" fmla="*/ 0 h 466061"/>
              <a:gd name="connsiteX2-19" fmla="*/ 233031 w 1330213"/>
              <a:gd name="connsiteY2-20" fmla="*/ 116515 h 466061"/>
              <a:gd name="connsiteX3-21" fmla="*/ 1330213 w 1330213"/>
              <a:gd name="connsiteY3-22" fmla="*/ 186365 h 466061"/>
              <a:gd name="connsiteX4-23" fmla="*/ 233031 w 1330213"/>
              <a:gd name="connsiteY4-24" fmla="*/ 349546 h 466061"/>
              <a:gd name="connsiteX5-25" fmla="*/ 233031 w 1330213"/>
              <a:gd name="connsiteY5-26" fmla="*/ 466061 h 466061"/>
              <a:gd name="connsiteX6-27" fmla="*/ 0 w 1330213"/>
              <a:gd name="connsiteY6-28" fmla="*/ 233031 h 466061"/>
              <a:gd name="connsiteX0-29" fmla="*/ 0 w 1330213"/>
              <a:gd name="connsiteY0-30" fmla="*/ 233031 h 466061"/>
              <a:gd name="connsiteX1-31" fmla="*/ 233031 w 1330213"/>
              <a:gd name="connsiteY1-32" fmla="*/ 0 h 466061"/>
              <a:gd name="connsiteX2-33" fmla="*/ 233031 w 1330213"/>
              <a:gd name="connsiteY2-34" fmla="*/ 116515 h 466061"/>
              <a:gd name="connsiteX3-35" fmla="*/ 1330213 w 1330213"/>
              <a:gd name="connsiteY3-36" fmla="*/ 186365 h 466061"/>
              <a:gd name="connsiteX4-37" fmla="*/ 233031 w 1330213"/>
              <a:gd name="connsiteY4-38" fmla="*/ 349546 h 466061"/>
              <a:gd name="connsiteX5-39" fmla="*/ 233031 w 1330213"/>
              <a:gd name="connsiteY5-40" fmla="*/ 466061 h 466061"/>
              <a:gd name="connsiteX6-41" fmla="*/ 0 w 1330213"/>
              <a:gd name="connsiteY6-42" fmla="*/ 233031 h 466061"/>
              <a:gd name="connsiteX0-43" fmla="*/ 0 w 1330213"/>
              <a:gd name="connsiteY0-44" fmla="*/ 233031 h 466061"/>
              <a:gd name="connsiteX1-45" fmla="*/ 233031 w 1330213"/>
              <a:gd name="connsiteY1-46" fmla="*/ 0 h 466061"/>
              <a:gd name="connsiteX2-47" fmla="*/ 233031 w 1330213"/>
              <a:gd name="connsiteY2-48" fmla="*/ 116515 h 466061"/>
              <a:gd name="connsiteX3-49" fmla="*/ 1330213 w 1330213"/>
              <a:gd name="connsiteY3-50" fmla="*/ 186365 h 466061"/>
              <a:gd name="connsiteX4-51" fmla="*/ 233031 w 1330213"/>
              <a:gd name="connsiteY4-52" fmla="*/ 349546 h 466061"/>
              <a:gd name="connsiteX5-53" fmla="*/ 233031 w 1330213"/>
              <a:gd name="connsiteY5-54" fmla="*/ 466061 h 466061"/>
              <a:gd name="connsiteX6-55" fmla="*/ 0 w 1330213"/>
              <a:gd name="connsiteY6-56" fmla="*/ 233031 h 466061"/>
              <a:gd name="connsiteX0-57" fmla="*/ 0 w 1330213"/>
              <a:gd name="connsiteY0-58" fmla="*/ 233031 h 466061"/>
              <a:gd name="connsiteX1-59" fmla="*/ 233031 w 1330213"/>
              <a:gd name="connsiteY1-60" fmla="*/ 0 h 466061"/>
              <a:gd name="connsiteX2-61" fmla="*/ 233031 w 1330213"/>
              <a:gd name="connsiteY2-62" fmla="*/ 116515 h 466061"/>
              <a:gd name="connsiteX3-63" fmla="*/ 1330213 w 1330213"/>
              <a:gd name="connsiteY3-64" fmla="*/ 186365 h 466061"/>
              <a:gd name="connsiteX4-65" fmla="*/ 233031 w 1330213"/>
              <a:gd name="connsiteY4-66" fmla="*/ 349546 h 466061"/>
              <a:gd name="connsiteX5-67" fmla="*/ 233031 w 1330213"/>
              <a:gd name="connsiteY5-68" fmla="*/ 466061 h 466061"/>
              <a:gd name="connsiteX6-69" fmla="*/ 0 w 1330213"/>
              <a:gd name="connsiteY6-70" fmla="*/ 233031 h 466061"/>
              <a:gd name="connsiteX0-71" fmla="*/ 0 w 1330213"/>
              <a:gd name="connsiteY0-72" fmla="*/ 233031 h 466061"/>
              <a:gd name="connsiteX1-73" fmla="*/ 233031 w 1330213"/>
              <a:gd name="connsiteY1-74" fmla="*/ 0 h 466061"/>
              <a:gd name="connsiteX2-75" fmla="*/ 233031 w 1330213"/>
              <a:gd name="connsiteY2-76" fmla="*/ 116515 h 466061"/>
              <a:gd name="connsiteX3-77" fmla="*/ 1330213 w 1330213"/>
              <a:gd name="connsiteY3-78" fmla="*/ 186365 h 466061"/>
              <a:gd name="connsiteX4-79" fmla="*/ 233031 w 1330213"/>
              <a:gd name="connsiteY4-80" fmla="*/ 349546 h 466061"/>
              <a:gd name="connsiteX5-81" fmla="*/ 233031 w 1330213"/>
              <a:gd name="connsiteY5-82" fmla="*/ 466061 h 466061"/>
              <a:gd name="connsiteX6-83" fmla="*/ 0 w 1330213"/>
              <a:gd name="connsiteY6-84" fmla="*/ 233031 h 466061"/>
              <a:gd name="connsiteX0-85" fmla="*/ 0 w 1330213"/>
              <a:gd name="connsiteY0-86" fmla="*/ 233031 h 466061"/>
              <a:gd name="connsiteX1-87" fmla="*/ 233031 w 1330213"/>
              <a:gd name="connsiteY1-88" fmla="*/ 0 h 466061"/>
              <a:gd name="connsiteX2-89" fmla="*/ 233031 w 1330213"/>
              <a:gd name="connsiteY2-90" fmla="*/ 116515 h 466061"/>
              <a:gd name="connsiteX3-91" fmla="*/ 1330213 w 1330213"/>
              <a:gd name="connsiteY3-92" fmla="*/ 186365 h 466061"/>
              <a:gd name="connsiteX4-93" fmla="*/ 233031 w 1330213"/>
              <a:gd name="connsiteY4-94" fmla="*/ 349546 h 466061"/>
              <a:gd name="connsiteX5-95" fmla="*/ 233031 w 1330213"/>
              <a:gd name="connsiteY5-96" fmla="*/ 466061 h 466061"/>
              <a:gd name="connsiteX6-97" fmla="*/ 0 w 1330213"/>
              <a:gd name="connsiteY6-98" fmla="*/ 233031 h 466061"/>
              <a:gd name="connsiteX0-99" fmla="*/ 0 w 1133363"/>
              <a:gd name="connsiteY0-100" fmla="*/ 233031 h 466061"/>
              <a:gd name="connsiteX1-101" fmla="*/ 233031 w 1133363"/>
              <a:gd name="connsiteY1-102" fmla="*/ 0 h 466061"/>
              <a:gd name="connsiteX2-103" fmla="*/ 233031 w 1133363"/>
              <a:gd name="connsiteY2-104" fmla="*/ 116515 h 466061"/>
              <a:gd name="connsiteX3-105" fmla="*/ 1133363 w 1133363"/>
              <a:gd name="connsiteY3-106" fmla="*/ 160965 h 466061"/>
              <a:gd name="connsiteX4-107" fmla="*/ 233031 w 1133363"/>
              <a:gd name="connsiteY4-108" fmla="*/ 349546 h 466061"/>
              <a:gd name="connsiteX5-109" fmla="*/ 233031 w 1133363"/>
              <a:gd name="connsiteY5-110" fmla="*/ 466061 h 466061"/>
              <a:gd name="connsiteX6-111" fmla="*/ 0 w 1133363"/>
              <a:gd name="connsiteY6-112" fmla="*/ 233031 h 4660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3363" h="466061">
                <a:moveTo>
                  <a:pt x="0" y="233031"/>
                </a:moveTo>
                <a:lnTo>
                  <a:pt x="233031" y="0"/>
                </a:lnTo>
                <a:lnTo>
                  <a:pt x="233031" y="116515"/>
                </a:lnTo>
                <a:cubicBezTo>
                  <a:pt x="598758" y="57248"/>
                  <a:pt x="773986" y="32907"/>
                  <a:pt x="1133363" y="160965"/>
                </a:cubicBezTo>
                <a:cubicBezTo>
                  <a:pt x="735886" y="145509"/>
                  <a:pt x="484458" y="206252"/>
                  <a:pt x="233031" y="349546"/>
                </a:cubicBezTo>
                <a:lnTo>
                  <a:pt x="233031" y="466061"/>
                </a:lnTo>
                <a:lnTo>
                  <a:pt x="0" y="2330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4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94" y="1955000"/>
            <a:ext cx="4902520" cy="385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5957620" y="1955000"/>
            <a:ext cx="4997878" cy="2868011"/>
            <a:chOff x="5958395" y="1954546"/>
            <a:chExt cx="4998529" cy="2867347"/>
          </a:xfrm>
        </p:grpSpPr>
        <p:grpSp>
          <p:nvGrpSpPr>
            <p:cNvPr id="5" name="组合 4"/>
            <p:cNvGrpSpPr/>
            <p:nvPr/>
          </p:nvGrpSpPr>
          <p:grpSpPr>
            <a:xfrm>
              <a:off x="5958395" y="1954546"/>
              <a:ext cx="4998529" cy="901700"/>
              <a:chOff x="5958395" y="1954546"/>
              <a:chExt cx="4998529" cy="90170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6095999" y="1954546"/>
                <a:ext cx="4860925" cy="901700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" name="等腰三角形 3"/>
              <p:cNvSpPr/>
              <p:nvPr/>
            </p:nvSpPr>
            <p:spPr>
              <a:xfrm rot="16200000">
                <a:off x="5930120" y="2353484"/>
                <a:ext cx="194154" cy="137604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958395" y="2944894"/>
              <a:ext cx="4998529" cy="901700"/>
              <a:chOff x="5958395" y="1954546"/>
              <a:chExt cx="4998529" cy="901700"/>
            </a:xfrm>
            <a:solidFill>
              <a:srgbClr val="B11C61"/>
            </a:solidFill>
          </p:grpSpPr>
          <p:sp>
            <p:nvSpPr>
              <p:cNvPr id="7" name="矩形 6"/>
              <p:cNvSpPr/>
              <p:nvPr/>
            </p:nvSpPr>
            <p:spPr>
              <a:xfrm>
                <a:off x="6095999" y="1954546"/>
                <a:ext cx="4860925" cy="901700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8" name="等腰三角形 7"/>
              <p:cNvSpPr/>
              <p:nvPr/>
            </p:nvSpPr>
            <p:spPr>
              <a:xfrm rot="16200000">
                <a:off x="5930120" y="2353484"/>
                <a:ext cx="194154" cy="137604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5958395" y="3920193"/>
              <a:ext cx="4998529" cy="901700"/>
              <a:chOff x="5958395" y="1954546"/>
              <a:chExt cx="4998529" cy="901700"/>
            </a:xfrm>
            <a:solidFill>
              <a:srgbClr val="FABB31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6095999" y="1954546"/>
                <a:ext cx="4860925" cy="901700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 rot="16200000">
                <a:off x="5930120" y="2353484"/>
                <a:ext cx="194154" cy="137604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6240912" y="2036064"/>
              <a:ext cx="449965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6280286" y="3007625"/>
              <a:ext cx="449965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7" name="TextBox 8"/>
            <p:cNvSpPr txBox="1">
              <a:spLocks noChangeArrowheads="1"/>
            </p:cNvSpPr>
            <p:nvPr/>
          </p:nvSpPr>
          <p:spPr bwMode="auto">
            <a:xfrm>
              <a:off x="6319660" y="3979186"/>
              <a:ext cx="449965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957621" y="4903335"/>
            <a:ext cx="4997878" cy="901909"/>
            <a:chOff x="5958396" y="4902200"/>
            <a:chExt cx="4998529" cy="901700"/>
          </a:xfrm>
        </p:grpSpPr>
        <p:grpSp>
          <p:nvGrpSpPr>
            <p:cNvPr id="12" name="组合 11"/>
            <p:cNvGrpSpPr/>
            <p:nvPr/>
          </p:nvGrpSpPr>
          <p:grpSpPr>
            <a:xfrm>
              <a:off x="5958396" y="4902200"/>
              <a:ext cx="4998529" cy="901700"/>
              <a:chOff x="5958395" y="1954546"/>
              <a:chExt cx="4998529" cy="901700"/>
            </a:xfrm>
            <a:solidFill>
              <a:schemeClr val="bg1"/>
            </a:solidFill>
          </p:grpSpPr>
          <p:sp>
            <p:nvSpPr>
              <p:cNvPr id="13" name="矩形 12"/>
              <p:cNvSpPr/>
              <p:nvPr/>
            </p:nvSpPr>
            <p:spPr>
              <a:xfrm>
                <a:off x="6095999" y="1954546"/>
                <a:ext cx="4860925" cy="9017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等腰三角形 13"/>
              <p:cNvSpPr/>
              <p:nvPr/>
            </p:nvSpPr>
            <p:spPr>
              <a:xfrm rot="16200000">
                <a:off x="5930120" y="2353484"/>
                <a:ext cx="194154" cy="1376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TextBox 8"/>
            <p:cNvSpPr txBox="1">
              <a:spLocks noChangeArrowheads="1"/>
            </p:cNvSpPr>
            <p:nvPr/>
          </p:nvSpPr>
          <p:spPr bwMode="auto">
            <a:xfrm>
              <a:off x="6359034" y="4950747"/>
              <a:ext cx="4499659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</a:t>
              </a:r>
              <a:endParaRPr lang="zh-CN" altLang="en-US" sz="14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19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198944" y="2939691"/>
            <a:ext cx="4840366" cy="1244774"/>
            <a:chOff x="6199751" y="2939010"/>
            <a:chExt cx="4840996" cy="1244486"/>
          </a:xfrm>
        </p:grpSpPr>
        <p:sp>
          <p:nvSpPr>
            <p:cNvPr id="2" name="TextBox 50"/>
            <p:cNvSpPr txBox="1">
              <a:spLocks noChangeArrowheads="1"/>
            </p:cNvSpPr>
            <p:nvPr/>
          </p:nvSpPr>
          <p:spPr bwMode="auto">
            <a:xfrm>
              <a:off x="6199751" y="2939010"/>
              <a:ext cx="142539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6227447" y="3315566"/>
              <a:ext cx="4813300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9" name="矩形 64"/>
          <p:cNvSpPr>
            <a:spLocks noChangeArrowheads="1"/>
          </p:cNvSpPr>
          <p:nvPr/>
        </p:nvSpPr>
        <p:spPr bwMode="auto">
          <a:xfrm>
            <a:off x="6226638" y="4501362"/>
            <a:ext cx="4759977" cy="86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20000"/>
              </a:lnSpc>
              <a:spcBef>
                <a:spcPts val="800"/>
              </a:spcBef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3547987" y="3167553"/>
            <a:ext cx="2010571" cy="1733951"/>
            <a:chOff x="2422477" y="1516853"/>
            <a:chExt cx="1507713" cy="1299753"/>
          </a:xfrm>
        </p:grpSpPr>
        <p:sp>
          <p:nvSpPr>
            <p:cNvPr id="17" name="六边形 16"/>
            <p:cNvSpPr/>
            <p:nvPr/>
          </p:nvSpPr>
          <p:spPr>
            <a:xfrm>
              <a:off x="2422477" y="1516853"/>
              <a:ext cx="1507713" cy="129975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TextBox 79"/>
            <p:cNvSpPr txBox="1">
              <a:spLocks noChangeArrowheads="1"/>
            </p:cNvSpPr>
            <p:nvPr/>
          </p:nvSpPr>
          <p:spPr bwMode="auto">
            <a:xfrm>
              <a:off x="2866562" y="2007816"/>
              <a:ext cx="945496" cy="39229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dirty="0">
                  <a:solidFill>
                    <a:prstClr val="black"/>
                  </a:solidFill>
                </a:rPr>
                <a:t>73%</a:t>
              </a:r>
              <a:endParaRPr lang="zh-CN" altLang="en-US" sz="2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2305141" y="2691774"/>
            <a:ext cx="1447612" cy="1249122"/>
            <a:chOff x="1359747" y="1183341"/>
            <a:chExt cx="1085921" cy="936139"/>
          </a:xfrm>
          <a:effectLst/>
        </p:grpSpPr>
        <p:sp>
          <p:nvSpPr>
            <p:cNvPr id="20" name="六边形 19"/>
            <p:cNvSpPr/>
            <p:nvPr/>
          </p:nvSpPr>
          <p:spPr>
            <a:xfrm>
              <a:off x="1359747" y="1183341"/>
              <a:ext cx="1085921" cy="936139"/>
            </a:xfrm>
            <a:prstGeom prst="hexagon">
              <a:avLst/>
            </a:prstGeom>
            <a:solidFill>
              <a:srgbClr val="A38259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TextBox 84"/>
            <p:cNvSpPr txBox="1">
              <a:spLocks noChangeArrowheads="1"/>
            </p:cNvSpPr>
            <p:nvPr/>
          </p:nvSpPr>
          <p:spPr bwMode="auto">
            <a:xfrm>
              <a:off x="1583617" y="1466415"/>
              <a:ext cx="862051" cy="376879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665" b="1" dirty="0">
                  <a:solidFill>
                    <a:prstClr val="white"/>
                  </a:solidFill>
                </a:rPr>
                <a:t>57%</a:t>
              </a:r>
              <a:endParaRPr lang="zh-CN" altLang="en-US" sz="2665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83660" y="3486153"/>
            <a:ext cx="1246474" cy="1073397"/>
            <a:chOff x="642938" y="1737520"/>
            <a:chExt cx="934977" cy="804862"/>
          </a:xfrm>
        </p:grpSpPr>
        <p:sp>
          <p:nvSpPr>
            <p:cNvPr id="29" name="六边形 28"/>
            <p:cNvSpPr/>
            <p:nvPr/>
          </p:nvSpPr>
          <p:spPr bwMode="auto">
            <a:xfrm>
              <a:off x="642938" y="1737520"/>
              <a:ext cx="934977" cy="804862"/>
            </a:xfrm>
            <a:prstGeom prst="hexagon">
              <a:avLst/>
            </a:prstGeom>
            <a:solidFill>
              <a:srgbClr val="A38259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TextBox 89"/>
            <p:cNvSpPr txBox="1">
              <a:spLocks noChangeArrowheads="1"/>
            </p:cNvSpPr>
            <p:nvPr/>
          </p:nvSpPr>
          <p:spPr bwMode="auto">
            <a:xfrm>
              <a:off x="792256" y="1948773"/>
              <a:ext cx="763029" cy="377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665" dirty="0">
                  <a:solidFill>
                    <a:prstClr val="white"/>
                  </a:solidFill>
                </a:rPr>
                <a:t>25%</a:t>
              </a:r>
              <a:endParaRPr lang="zh-CN" altLang="en-US" sz="2665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94192" y="4121309"/>
            <a:ext cx="1676782" cy="1256035"/>
            <a:chOff x="1571176" y="2211388"/>
            <a:chExt cx="1074863" cy="804862"/>
          </a:xfrm>
        </p:grpSpPr>
        <p:sp>
          <p:nvSpPr>
            <p:cNvPr id="26" name="六边形 25"/>
            <p:cNvSpPr/>
            <p:nvPr/>
          </p:nvSpPr>
          <p:spPr bwMode="auto">
            <a:xfrm>
              <a:off x="1571176" y="2211388"/>
              <a:ext cx="934977" cy="804862"/>
            </a:xfrm>
            <a:prstGeom prst="hexagon">
              <a:avLst/>
            </a:prstGeom>
            <a:solidFill>
              <a:srgbClr val="A38259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TextBox 94"/>
            <p:cNvSpPr txBox="1">
              <a:spLocks noChangeArrowheads="1"/>
            </p:cNvSpPr>
            <p:nvPr/>
          </p:nvSpPr>
          <p:spPr bwMode="auto">
            <a:xfrm>
              <a:off x="1720419" y="2451892"/>
              <a:ext cx="925620" cy="322245"/>
            </a:xfrm>
            <a:prstGeom prst="rect">
              <a:avLst/>
            </a:prstGeom>
            <a:noFill/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40%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2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71100" decel="288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71100" decel="288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71100" decel="288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5563" y="1714476"/>
            <a:ext cx="4641218" cy="4467201"/>
            <a:chOff x="1095706" y="1714078"/>
            <a:chExt cx="4641822" cy="4466167"/>
          </a:xfrm>
        </p:grpSpPr>
        <p:grpSp>
          <p:nvGrpSpPr>
            <p:cNvPr id="3" name="组合 2"/>
            <p:cNvGrpSpPr/>
            <p:nvPr/>
          </p:nvGrpSpPr>
          <p:grpSpPr bwMode="auto">
            <a:xfrm>
              <a:off x="1095706" y="1714078"/>
              <a:ext cx="2258484" cy="4466167"/>
              <a:chOff x="4894012" y="951574"/>
              <a:chExt cx="1694212" cy="334836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" name="Picture 3" descr="C:\Users\Administrator.MICROSO-BQCPAHA\Desktop\手机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813" r="7396" b="7986"/>
              <a:stretch>
                <a:fillRect/>
              </a:stretch>
            </p:blipFill>
            <p:spPr bwMode="auto">
              <a:xfrm>
                <a:off x="4894012" y="951574"/>
                <a:ext cx="1694212" cy="334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9" descr="D:\小星星星星星星星\我下载的素材\图片1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98" r="13091"/>
              <a:stretch>
                <a:fillRect/>
              </a:stretch>
            </p:blipFill>
            <p:spPr bwMode="auto">
              <a:xfrm>
                <a:off x="5118323" y="1567175"/>
                <a:ext cx="1324868" cy="2241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组合 7"/>
            <p:cNvGrpSpPr/>
            <p:nvPr/>
          </p:nvGrpSpPr>
          <p:grpSpPr bwMode="auto">
            <a:xfrm>
              <a:off x="3479044" y="1714078"/>
              <a:ext cx="2258484" cy="4466167"/>
              <a:chOff x="6588225" y="951574"/>
              <a:chExt cx="1694212" cy="334836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9" name="Picture 3" descr="C:\Users\Administrator.MICROSO-BQCPAHA\Desktop\手机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813" r="7396" b="7986"/>
              <a:stretch>
                <a:fillRect/>
              </a:stretch>
            </p:blipFill>
            <p:spPr bwMode="auto">
              <a:xfrm>
                <a:off x="6588225" y="951574"/>
                <a:ext cx="1694212" cy="334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96" r="26344"/>
              <a:stretch>
                <a:fillRect/>
              </a:stretch>
            </p:blipFill>
            <p:spPr bwMode="auto">
              <a:xfrm>
                <a:off x="6810489" y="1552999"/>
                <a:ext cx="1310641" cy="2241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6157983" y="2224907"/>
            <a:ext cx="4914977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坚持精益求精、拒绝平庸的做事精神，帮助您实现美观、精致、严谨。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9" name="矩形 8"/>
          <p:cNvSpPr>
            <a:spLocks noChangeArrowheads="1"/>
          </p:cNvSpPr>
          <p:nvPr/>
        </p:nvSpPr>
        <p:spPr bwMode="auto">
          <a:xfrm>
            <a:off x="6157983" y="3836852"/>
            <a:ext cx="3930137" cy="58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杜绝平庸、专做精品 ！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  <a:p>
            <a:pPr defTabSz="914400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100%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专业；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100%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尽心；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100%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创意</a:t>
            </a:r>
            <a:endParaRPr lang="zh-CN" altLang="en-US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157983" y="4989784"/>
            <a:ext cx="3551305" cy="69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447768" y="2100571"/>
            <a:ext cx="3071941" cy="495934"/>
          </a:xfrm>
          <a:prstGeom prst="roundRect">
            <a:avLst>
              <a:gd name="adj" fmla="val 50000"/>
            </a:avLst>
          </a:prstGeom>
          <a:solidFill>
            <a:srgbClr val="A38259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47768" y="2847126"/>
            <a:ext cx="4263816" cy="495934"/>
          </a:xfrm>
          <a:prstGeom prst="roundRect">
            <a:avLst>
              <a:gd name="adj" fmla="val 50000"/>
            </a:avLst>
          </a:prstGeom>
          <a:solidFill>
            <a:srgbClr val="A38259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438355" y="3593679"/>
            <a:ext cx="5663892" cy="495934"/>
          </a:xfrm>
          <a:prstGeom prst="roundRect">
            <a:avLst>
              <a:gd name="adj" fmla="val 50000"/>
            </a:avLst>
          </a:prstGeom>
          <a:solidFill>
            <a:srgbClr val="A38259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51516" y="4335164"/>
            <a:ext cx="7007865" cy="49593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57304" y="2094431"/>
            <a:ext cx="9079778" cy="2730614"/>
            <a:chOff x="1657520" y="2101566"/>
            <a:chExt cx="9080960" cy="2729982"/>
          </a:xfrm>
        </p:grpSpPr>
        <p:grpSp>
          <p:nvGrpSpPr>
            <p:cNvPr id="2" name="组合 1"/>
            <p:cNvGrpSpPr/>
            <p:nvPr/>
          </p:nvGrpSpPr>
          <p:grpSpPr bwMode="auto">
            <a:xfrm>
              <a:off x="2438671" y="2101566"/>
              <a:ext cx="7022278" cy="2729982"/>
              <a:chOff x="1541588" y="1560552"/>
              <a:chExt cx="5266202" cy="2047266"/>
            </a:xfrm>
            <a:noFill/>
          </p:grpSpPr>
          <p:sp>
            <p:nvSpPr>
              <p:cNvPr id="3" name="圆角矩形 2"/>
              <p:cNvSpPr/>
              <p:nvPr/>
            </p:nvSpPr>
            <p:spPr>
              <a:xfrm>
                <a:off x="1541588" y="3235954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bg1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圆角矩形 3"/>
              <p:cNvSpPr/>
              <p:nvPr/>
            </p:nvSpPr>
            <p:spPr>
              <a:xfrm>
                <a:off x="1541588" y="1560552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rgbClr val="A38259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1551206" y="2120718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rgbClr val="A38259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>
                <a:off x="1551206" y="2681866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rgbClr val="A38259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TextBox 103"/>
            <p:cNvSpPr txBox="1">
              <a:spLocks noChangeArrowheads="1"/>
            </p:cNvSpPr>
            <p:nvPr/>
          </p:nvSpPr>
          <p:spPr bwMode="auto">
            <a:xfrm>
              <a:off x="1657521" y="2178715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标题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24" name="组合 139"/>
            <p:cNvGrpSpPr/>
            <p:nvPr/>
          </p:nvGrpSpPr>
          <p:grpSpPr bwMode="auto">
            <a:xfrm>
              <a:off x="9659642" y="2111586"/>
              <a:ext cx="941927" cy="420564"/>
              <a:chOff x="6819897" y="1915157"/>
              <a:chExt cx="706885" cy="315430"/>
            </a:xfrm>
          </p:grpSpPr>
          <p:sp>
            <p:nvSpPr>
              <p:cNvPr id="34" name="等腰三角形 33"/>
              <p:cNvSpPr/>
              <p:nvPr/>
            </p:nvSpPr>
            <p:spPr>
              <a:xfrm rot="5400000">
                <a:off x="6781037" y="2012440"/>
                <a:ext cx="192091" cy="114371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extBox 150"/>
              <p:cNvSpPr txBox="1">
                <a:spLocks noChangeArrowheads="1"/>
              </p:cNvSpPr>
              <p:nvPr/>
            </p:nvSpPr>
            <p:spPr bwMode="auto">
              <a:xfrm>
                <a:off x="6965061" y="1915157"/>
                <a:ext cx="561721" cy="315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2135" dirty="0">
                    <a:solidFill>
                      <a:prstClr val="white"/>
                    </a:solidFill>
                  </a:rPr>
                  <a:t>35%</a:t>
                </a:r>
                <a:endParaRPr lang="zh-CN" altLang="en-US" sz="2135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组合 140"/>
            <p:cNvGrpSpPr/>
            <p:nvPr/>
          </p:nvGrpSpPr>
          <p:grpSpPr bwMode="auto">
            <a:xfrm>
              <a:off x="9646939" y="2895443"/>
              <a:ext cx="941926" cy="420564"/>
              <a:chOff x="6800833" y="1752455"/>
              <a:chExt cx="706884" cy="315430"/>
            </a:xfrm>
          </p:grpSpPr>
          <p:sp>
            <p:nvSpPr>
              <p:cNvPr id="32" name="等腰三角形 31"/>
              <p:cNvSpPr/>
              <p:nvPr/>
            </p:nvSpPr>
            <p:spPr>
              <a:xfrm rot="5400000">
                <a:off x="6761179" y="1849285"/>
                <a:ext cx="193679" cy="114371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TextBox 148"/>
              <p:cNvSpPr txBox="1">
                <a:spLocks noChangeArrowheads="1"/>
              </p:cNvSpPr>
              <p:nvPr/>
            </p:nvSpPr>
            <p:spPr bwMode="auto">
              <a:xfrm>
                <a:off x="6945996" y="1752455"/>
                <a:ext cx="561721" cy="315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2135" dirty="0">
                    <a:solidFill>
                      <a:prstClr val="white"/>
                    </a:solidFill>
                  </a:rPr>
                  <a:t>60%</a:t>
                </a:r>
                <a:endParaRPr lang="zh-CN" altLang="en-US" sz="2135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组合 141"/>
            <p:cNvGrpSpPr/>
            <p:nvPr/>
          </p:nvGrpSpPr>
          <p:grpSpPr bwMode="auto">
            <a:xfrm>
              <a:off x="9659640" y="3643257"/>
              <a:ext cx="941926" cy="420564"/>
              <a:chOff x="6800834" y="1589753"/>
              <a:chExt cx="706884" cy="315430"/>
            </a:xfrm>
          </p:grpSpPr>
          <p:sp>
            <p:nvSpPr>
              <p:cNvPr id="30" name="等腰三角形 29"/>
              <p:cNvSpPr/>
              <p:nvPr/>
            </p:nvSpPr>
            <p:spPr>
              <a:xfrm rot="5400000">
                <a:off x="6761180" y="1686925"/>
                <a:ext cx="193679" cy="114371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TextBox 146"/>
              <p:cNvSpPr txBox="1">
                <a:spLocks noChangeArrowheads="1"/>
              </p:cNvSpPr>
              <p:nvPr/>
            </p:nvSpPr>
            <p:spPr bwMode="auto">
              <a:xfrm>
                <a:off x="6945997" y="1589753"/>
                <a:ext cx="561721" cy="315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2135" dirty="0">
                    <a:solidFill>
                      <a:prstClr val="white"/>
                    </a:solidFill>
                  </a:rPr>
                  <a:t>89%</a:t>
                </a:r>
                <a:endParaRPr lang="zh-CN" altLang="en-US" sz="2135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组合 142"/>
            <p:cNvGrpSpPr/>
            <p:nvPr/>
          </p:nvGrpSpPr>
          <p:grpSpPr bwMode="auto">
            <a:xfrm>
              <a:off x="9672342" y="4376117"/>
              <a:ext cx="1066138" cy="420564"/>
              <a:chOff x="6819897" y="1434886"/>
              <a:chExt cx="800101" cy="315430"/>
            </a:xfrm>
          </p:grpSpPr>
          <p:sp>
            <p:nvSpPr>
              <p:cNvPr id="28" name="等腰三角形 27"/>
              <p:cNvSpPr/>
              <p:nvPr/>
            </p:nvSpPr>
            <p:spPr>
              <a:xfrm rot="5400000">
                <a:off x="6781037" y="1531605"/>
                <a:ext cx="192092" cy="11437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TextBox 144"/>
              <p:cNvSpPr txBox="1">
                <a:spLocks noChangeArrowheads="1"/>
              </p:cNvSpPr>
              <p:nvPr/>
            </p:nvSpPr>
            <p:spPr bwMode="auto">
              <a:xfrm>
                <a:off x="6945997" y="1434886"/>
                <a:ext cx="674001" cy="315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2135" dirty="0">
                    <a:solidFill>
                      <a:prstClr val="white"/>
                    </a:solidFill>
                  </a:rPr>
                  <a:t>100%</a:t>
                </a:r>
                <a:endParaRPr lang="zh-CN" altLang="en-US" sz="2135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TextBox 103"/>
            <p:cNvSpPr txBox="1">
              <a:spLocks noChangeArrowheads="1"/>
            </p:cNvSpPr>
            <p:nvPr/>
          </p:nvSpPr>
          <p:spPr bwMode="auto">
            <a:xfrm>
              <a:off x="1657520" y="2933841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标题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2" name="TextBox 103"/>
            <p:cNvSpPr txBox="1">
              <a:spLocks noChangeArrowheads="1"/>
            </p:cNvSpPr>
            <p:nvPr/>
          </p:nvSpPr>
          <p:spPr bwMode="auto">
            <a:xfrm>
              <a:off x="1657520" y="3671479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标题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3" name="TextBox 103"/>
            <p:cNvSpPr txBox="1">
              <a:spLocks noChangeArrowheads="1"/>
            </p:cNvSpPr>
            <p:nvPr/>
          </p:nvSpPr>
          <p:spPr bwMode="auto">
            <a:xfrm>
              <a:off x="1657520" y="4400856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标题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54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1116100" y="5159148"/>
            <a:ext cx="99568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设计团队，坚持精益求精、拒绝平庸的做事精神，帮助您实现美观</a:t>
            </a:r>
            <a:endParaRPr lang="zh-CN" altLang="en-US" sz="1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9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-304871"/>
            <a:ext cx="12190413" cy="7164459"/>
            <a:chOff x="0" y="-19050"/>
            <a:chExt cx="12192000" cy="71628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4" b="13569"/>
            <a:stretch>
              <a:fillRect/>
            </a:stretch>
          </p:blipFill>
          <p:spPr>
            <a:xfrm>
              <a:off x="0" y="-19050"/>
              <a:ext cx="12192000" cy="63817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134100"/>
              <a:ext cx="12192000" cy="1009650"/>
            </a:xfrm>
            <a:prstGeom prst="rect">
              <a:avLst/>
            </a:prstGeom>
            <a:solidFill>
              <a:srgbClr val="2F2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54226" y="6784256"/>
            <a:ext cx="1739674" cy="97348"/>
            <a:chOff x="4356100" y="6733932"/>
            <a:chExt cx="1739900" cy="160353"/>
          </a:xfrm>
        </p:grpSpPr>
        <p:sp>
          <p:nvSpPr>
            <p:cNvPr id="9" name="矩形 8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6100" y="6733932"/>
              <a:ext cx="800100" cy="16034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5207" y="6780120"/>
            <a:ext cx="1878416" cy="101475"/>
            <a:chOff x="3309258" y="6723210"/>
            <a:chExt cx="1878661" cy="167153"/>
          </a:xfrm>
        </p:grpSpPr>
        <p:sp>
          <p:nvSpPr>
            <p:cNvPr id="12" name="矩形 11"/>
            <p:cNvSpPr/>
            <p:nvPr/>
          </p:nvSpPr>
          <p:spPr>
            <a:xfrm>
              <a:off x="4259399" y="6729535"/>
              <a:ext cx="928520" cy="158617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44811" y="4929492"/>
            <a:ext cx="4149806" cy="1306835"/>
            <a:chOff x="4045338" y="4928350"/>
            <a:chExt cx="4150346" cy="1306532"/>
          </a:xfrm>
        </p:grpSpPr>
        <p:sp>
          <p:nvSpPr>
            <p:cNvPr id="58" name="TextBox 9"/>
            <p:cNvSpPr txBox="1"/>
            <p:nvPr/>
          </p:nvSpPr>
          <p:spPr bwMode="auto">
            <a:xfrm>
              <a:off x="5346888" y="4928350"/>
              <a:ext cx="1547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添加标题</a:t>
              </a:r>
              <a:endPara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2" name="TextBox 8"/>
            <p:cNvSpPr txBox="1">
              <a:spLocks noChangeArrowheads="1"/>
            </p:cNvSpPr>
            <p:nvPr/>
          </p:nvSpPr>
          <p:spPr bwMode="auto">
            <a:xfrm>
              <a:off x="4045338" y="5584113"/>
              <a:ext cx="4150346" cy="415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3" name="TextBox 2"/>
            <p:cNvSpPr txBox="1">
              <a:spLocks noChangeArrowheads="1"/>
            </p:cNvSpPr>
            <p:nvPr/>
          </p:nvSpPr>
          <p:spPr bwMode="auto">
            <a:xfrm>
              <a:off x="4388441" y="5417018"/>
              <a:ext cx="32149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3765"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坚持精益求精、拒绝平庸的做事精神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5435228" y="5819384"/>
              <a:ext cx="133704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77660" y="3639155"/>
            <a:ext cx="832481" cy="1073220"/>
            <a:chOff x="6402239" y="6212379"/>
            <a:chExt cx="338285" cy="435954"/>
          </a:xfrm>
        </p:grpSpPr>
        <p:grpSp>
          <p:nvGrpSpPr>
            <p:cNvPr id="39" name="组合 38"/>
            <p:cNvGrpSpPr/>
            <p:nvPr/>
          </p:nvGrpSpPr>
          <p:grpSpPr>
            <a:xfrm>
              <a:off x="6402239" y="6212379"/>
              <a:ext cx="338285" cy="337888"/>
              <a:chOff x="13314441" y="1463135"/>
              <a:chExt cx="672022" cy="671232"/>
            </a:xfrm>
          </p:grpSpPr>
          <p:sp>
            <p:nvSpPr>
              <p:cNvPr id="43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13315627" y="1462740"/>
                <a:ext cx="669649" cy="67202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8"/>
              <p:cNvSpPr/>
              <p:nvPr/>
            </p:nvSpPr>
            <p:spPr bwMode="auto">
              <a:xfrm rot="5400000">
                <a:off x="13753627" y="1650907"/>
                <a:ext cx="302805" cy="161285"/>
              </a:xfrm>
              <a:custGeom>
                <a:avLst/>
                <a:gdLst>
                  <a:gd name="T0" fmla="*/ 222 w 308"/>
                  <a:gd name="T1" fmla="*/ 0 h 164"/>
                  <a:gd name="T2" fmla="*/ 308 w 308"/>
                  <a:gd name="T3" fmla="*/ 11 h 164"/>
                  <a:gd name="T4" fmla="*/ 123 w 308"/>
                  <a:gd name="T5" fmla="*/ 164 h 164"/>
                  <a:gd name="T6" fmla="*/ 0 w 308"/>
                  <a:gd name="T7" fmla="*/ 83 h 164"/>
                  <a:gd name="T8" fmla="*/ 222 w 308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64">
                    <a:moveTo>
                      <a:pt x="222" y="0"/>
                    </a:moveTo>
                    <a:cubicBezTo>
                      <a:pt x="252" y="0"/>
                      <a:pt x="280" y="4"/>
                      <a:pt x="308" y="11"/>
                    </a:cubicBezTo>
                    <a:cubicBezTo>
                      <a:pt x="244" y="46"/>
                      <a:pt x="182" y="98"/>
                      <a:pt x="123" y="164"/>
                    </a:cubicBezTo>
                    <a:cubicBezTo>
                      <a:pt x="73" y="145"/>
                      <a:pt x="30" y="116"/>
                      <a:pt x="0" y="83"/>
                    </a:cubicBezTo>
                    <a:cubicBezTo>
                      <a:pt x="60" y="31"/>
                      <a:pt x="137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9"/>
              <p:cNvSpPr/>
              <p:nvPr/>
            </p:nvSpPr>
            <p:spPr bwMode="auto">
              <a:xfrm rot="5400000">
                <a:off x="13754813" y="1776219"/>
                <a:ext cx="253787" cy="169982"/>
              </a:xfrm>
              <a:custGeom>
                <a:avLst/>
                <a:gdLst>
                  <a:gd name="T0" fmla="*/ 178 w 258"/>
                  <a:gd name="T1" fmla="*/ 0 h 173"/>
                  <a:gd name="T2" fmla="*/ 258 w 258"/>
                  <a:gd name="T3" fmla="*/ 41 h 173"/>
                  <a:gd name="T4" fmla="*/ 138 w 258"/>
                  <a:gd name="T5" fmla="*/ 173 h 173"/>
                  <a:gd name="T6" fmla="*/ 113 w 258"/>
                  <a:gd name="T7" fmla="*/ 173 h 173"/>
                  <a:gd name="T8" fmla="*/ 0 w 258"/>
                  <a:gd name="T9" fmla="*/ 157 h 173"/>
                  <a:gd name="T10" fmla="*/ 178 w 258"/>
                  <a:gd name="T1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" h="173">
                    <a:moveTo>
                      <a:pt x="178" y="0"/>
                    </a:moveTo>
                    <a:cubicBezTo>
                      <a:pt x="207" y="10"/>
                      <a:pt x="234" y="24"/>
                      <a:pt x="258" y="41"/>
                    </a:cubicBezTo>
                    <a:cubicBezTo>
                      <a:pt x="215" y="73"/>
                      <a:pt x="174" y="118"/>
                      <a:pt x="138" y="173"/>
                    </a:cubicBezTo>
                    <a:cubicBezTo>
                      <a:pt x="130" y="173"/>
                      <a:pt x="121" y="173"/>
                      <a:pt x="113" y="173"/>
                    </a:cubicBezTo>
                    <a:cubicBezTo>
                      <a:pt x="74" y="173"/>
                      <a:pt x="36" y="168"/>
                      <a:pt x="0" y="157"/>
                    </a:cubicBezTo>
                    <a:cubicBezTo>
                      <a:pt x="57" y="89"/>
                      <a:pt x="118" y="35"/>
                      <a:pt x="178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/>
              <p:nvPr/>
            </p:nvSpPr>
            <p:spPr bwMode="auto">
              <a:xfrm rot="5400000">
                <a:off x="13778136" y="1924458"/>
                <a:ext cx="153379" cy="108314"/>
              </a:xfrm>
              <a:custGeom>
                <a:avLst/>
                <a:gdLst>
                  <a:gd name="T0" fmla="*/ 112 w 156"/>
                  <a:gd name="T1" fmla="*/ 0 h 110"/>
                  <a:gd name="T2" fmla="*/ 156 w 156"/>
                  <a:gd name="T3" fmla="*/ 43 h 110"/>
                  <a:gd name="T4" fmla="*/ 0 w 156"/>
                  <a:gd name="T5" fmla="*/ 110 h 110"/>
                  <a:gd name="T6" fmla="*/ 112 w 156"/>
                  <a:gd name="T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110">
                    <a:moveTo>
                      <a:pt x="112" y="0"/>
                    </a:moveTo>
                    <a:cubicBezTo>
                      <a:pt x="128" y="13"/>
                      <a:pt x="143" y="27"/>
                      <a:pt x="156" y="43"/>
                    </a:cubicBezTo>
                    <a:cubicBezTo>
                      <a:pt x="115" y="76"/>
                      <a:pt x="61" y="101"/>
                      <a:pt x="0" y="110"/>
                    </a:cubicBezTo>
                    <a:cubicBezTo>
                      <a:pt x="34" y="63"/>
                      <a:pt x="72" y="26"/>
                      <a:pt x="1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1"/>
              <p:cNvSpPr/>
              <p:nvPr/>
            </p:nvSpPr>
            <p:spPr bwMode="auto">
              <a:xfrm rot="5400000">
                <a:off x="13479284" y="1748152"/>
                <a:ext cx="334429" cy="379495"/>
              </a:xfrm>
              <a:custGeom>
                <a:avLst/>
                <a:gdLst>
                  <a:gd name="T0" fmla="*/ 312 w 340"/>
                  <a:gd name="T1" fmla="*/ 0 h 386"/>
                  <a:gd name="T2" fmla="*/ 340 w 340"/>
                  <a:gd name="T3" fmla="*/ 50 h 386"/>
                  <a:gd name="T4" fmla="*/ 275 w 340"/>
                  <a:gd name="T5" fmla="*/ 218 h 386"/>
                  <a:gd name="T6" fmla="*/ 104 w 340"/>
                  <a:gd name="T7" fmla="*/ 386 h 386"/>
                  <a:gd name="T8" fmla="*/ 0 w 340"/>
                  <a:gd name="T9" fmla="*/ 347 h 386"/>
                  <a:gd name="T10" fmla="*/ 5 w 340"/>
                  <a:gd name="T11" fmla="*/ 323 h 386"/>
                  <a:gd name="T12" fmla="*/ 109 w 340"/>
                  <a:gd name="T13" fmla="*/ 71 h 386"/>
                  <a:gd name="T14" fmla="*/ 312 w 340"/>
                  <a:gd name="T1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0" h="386">
                    <a:moveTo>
                      <a:pt x="312" y="0"/>
                    </a:moveTo>
                    <a:cubicBezTo>
                      <a:pt x="323" y="16"/>
                      <a:pt x="332" y="33"/>
                      <a:pt x="340" y="50"/>
                    </a:cubicBezTo>
                    <a:cubicBezTo>
                      <a:pt x="330" y="109"/>
                      <a:pt x="308" y="166"/>
                      <a:pt x="275" y="218"/>
                    </a:cubicBezTo>
                    <a:cubicBezTo>
                      <a:pt x="232" y="286"/>
                      <a:pt x="173" y="344"/>
                      <a:pt x="104" y="386"/>
                    </a:cubicBezTo>
                    <a:cubicBezTo>
                      <a:pt x="68" y="376"/>
                      <a:pt x="33" y="363"/>
                      <a:pt x="0" y="347"/>
                    </a:cubicBezTo>
                    <a:cubicBezTo>
                      <a:pt x="2" y="339"/>
                      <a:pt x="4" y="331"/>
                      <a:pt x="5" y="323"/>
                    </a:cubicBezTo>
                    <a:cubicBezTo>
                      <a:pt x="27" y="228"/>
                      <a:pt x="64" y="141"/>
                      <a:pt x="109" y="71"/>
                    </a:cubicBezTo>
                    <a:cubicBezTo>
                      <a:pt x="188" y="65"/>
                      <a:pt x="259" y="39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2"/>
              <p:cNvSpPr/>
              <p:nvPr/>
            </p:nvSpPr>
            <p:spPr bwMode="auto">
              <a:xfrm rot="5400000">
                <a:off x="13522372" y="1588052"/>
                <a:ext cx="244299" cy="280668"/>
              </a:xfrm>
              <a:custGeom>
                <a:avLst/>
                <a:gdLst>
                  <a:gd name="T0" fmla="*/ 149 w 248"/>
                  <a:gd name="T1" fmla="*/ 286 h 286"/>
                  <a:gd name="T2" fmla="*/ 0 w 248"/>
                  <a:gd name="T3" fmla="*/ 169 h 286"/>
                  <a:gd name="T4" fmla="*/ 109 w 248"/>
                  <a:gd name="T5" fmla="*/ 0 h 286"/>
                  <a:gd name="T6" fmla="*/ 243 w 248"/>
                  <a:gd name="T7" fmla="*/ 20 h 286"/>
                  <a:gd name="T8" fmla="*/ 248 w 248"/>
                  <a:gd name="T9" fmla="*/ 20 h 286"/>
                  <a:gd name="T10" fmla="*/ 154 w 248"/>
                  <a:gd name="T11" fmla="*/ 265 h 286"/>
                  <a:gd name="T12" fmla="*/ 149 w 248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286">
                    <a:moveTo>
                      <a:pt x="149" y="286"/>
                    </a:moveTo>
                    <a:cubicBezTo>
                      <a:pt x="93" y="256"/>
                      <a:pt x="42" y="216"/>
                      <a:pt x="0" y="169"/>
                    </a:cubicBezTo>
                    <a:cubicBezTo>
                      <a:pt x="33" y="107"/>
                      <a:pt x="70" y="50"/>
                      <a:pt x="109" y="0"/>
                    </a:cubicBezTo>
                    <a:cubicBezTo>
                      <a:pt x="150" y="13"/>
                      <a:pt x="195" y="20"/>
                      <a:pt x="243" y="20"/>
                    </a:cubicBezTo>
                    <a:cubicBezTo>
                      <a:pt x="244" y="20"/>
                      <a:pt x="246" y="20"/>
                      <a:pt x="248" y="20"/>
                    </a:cubicBezTo>
                    <a:cubicBezTo>
                      <a:pt x="207" y="90"/>
                      <a:pt x="174" y="173"/>
                      <a:pt x="154" y="265"/>
                    </a:cubicBezTo>
                    <a:cubicBezTo>
                      <a:pt x="152" y="272"/>
                      <a:pt x="151" y="279"/>
                      <a:pt x="149" y="28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3"/>
              <p:cNvSpPr/>
              <p:nvPr/>
            </p:nvSpPr>
            <p:spPr bwMode="auto">
              <a:xfrm rot="5400000">
                <a:off x="13680890" y="1473809"/>
                <a:ext cx="176307" cy="234022"/>
              </a:xfrm>
              <a:custGeom>
                <a:avLst/>
                <a:gdLst>
                  <a:gd name="T0" fmla="*/ 78 w 180"/>
                  <a:gd name="T1" fmla="*/ 238 h 238"/>
                  <a:gd name="T2" fmla="*/ 55 w 180"/>
                  <a:gd name="T3" fmla="*/ 204 h 238"/>
                  <a:gd name="T4" fmla="*/ 0 w 180"/>
                  <a:gd name="T5" fmla="*/ 80 h 238"/>
                  <a:gd name="T6" fmla="*/ 59 w 180"/>
                  <a:gd name="T7" fmla="*/ 0 h 238"/>
                  <a:gd name="T8" fmla="*/ 180 w 180"/>
                  <a:gd name="T9" fmla="*/ 90 h 238"/>
                  <a:gd name="T10" fmla="*/ 78 w 180"/>
                  <a:gd name="T11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238">
                    <a:moveTo>
                      <a:pt x="78" y="238"/>
                    </a:moveTo>
                    <a:cubicBezTo>
                      <a:pt x="70" y="227"/>
                      <a:pt x="62" y="216"/>
                      <a:pt x="55" y="204"/>
                    </a:cubicBezTo>
                    <a:cubicBezTo>
                      <a:pt x="30" y="165"/>
                      <a:pt x="12" y="124"/>
                      <a:pt x="0" y="80"/>
                    </a:cubicBezTo>
                    <a:cubicBezTo>
                      <a:pt x="16" y="51"/>
                      <a:pt x="36" y="23"/>
                      <a:pt x="59" y="0"/>
                    </a:cubicBezTo>
                    <a:cubicBezTo>
                      <a:pt x="88" y="37"/>
                      <a:pt x="130" y="68"/>
                      <a:pt x="180" y="90"/>
                    </a:cubicBezTo>
                    <a:cubicBezTo>
                      <a:pt x="144" y="134"/>
                      <a:pt x="109" y="184"/>
                      <a:pt x="78" y="2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 rot="5400000">
                <a:off x="13467029" y="1892439"/>
                <a:ext cx="211094" cy="272762"/>
              </a:xfrm>
              <a:custGeom>
                <a:avLst/>
                <a:gdLst>
                  <a:gd name="T0" fmla="*/ 209 w 215"/>
                  <a:gd name="T1" fmla="*/ 0 h 278"/>
                  <a:gd name="T2" fmla="*/ 215 w 215"/>
                  <a:gd name="T3" fmla="*/ 60 h 278"/>
                  <a:gd name="T4" fmla="*/ 139 w 215"/>
                  <a:gd name="T5" fmla="*/ 274 h 278"/>
                  <a:gd name="T6" fmla="*/ 0 w 215"/>
                  <a:gd name="T7" fmla="*/ 268 h 278"/>
                  <a:gd name="T8" fmla="*/ 156 w 215"/>
                  <a:gd name="T9" fmla="*/ 112 h 278"/>
                  <a:gd name="T10" fmla="*/ 209 w 215"/>
                  <a:gd name="T1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278">
                    <a:moveTo>
                      <a:pt x="209" y="0"/>
                    </a:moveTo>
                    <a:cubicBezTo>
                      <a:pt x="213" y="19"/>
                      <a:pt x="215" y="40"/>
                      <a:pt x="215" y="60"/>
                    </a:cubicBezTo>
                    <a:cubicBezTo>
                      <a:pt x="215" y="141"/>
                      <a:pt x="186" y="215"/>
                      <a:pt x="139" y="274"/>
                    </a:cubicBezTo>
                    <a:cubicBezTo>
                      <a:pt x="92" y="278"/>
                      <a:pt x="45" y="276"/>
                      <a:pt x="0" y="268"/>
                    </a:cubicBezTo>
                    <a:cubicBezTo>
                      <a:pt x="62" y="228"/>
                      <a:pt x="116" y="176"/>
                      <a:pt x="156" y="112"/>
                    </a:cubicBezTo>
                    <a:cubicBezTo>
                      <a:pt x="179" y="76"/>
                      <a:pt x="196" y="39"/>
                      <a:pt x="209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5"/>
              <p:cNvSpPr/>
              <p:nvPr/>
            </p:nvSpPr>
            <p:spPr bwMode="auto">
              <a:xfrm rot="5400000">
                <a:off x="13226288" y="1843025"/>
                <a:ext cx="289364" cy="113058"/>
              </a:xfrm>
              <a:custGeom>
                <a:avLst/>
                <a:gdLst>
                  <a:gd name="T0" fmla="*/ 294 w 294"/>
                  <a:gd name="T1" fmla="*/ 6 h 115"/>
                  <a:gd name="T2" fmla="*/ 44 w 294"/>
                  <a:gd name="T3" fmla="*/ 115 h 115"/>
                  <a:gd name="T4" fmla="*/ 1 w 294"/>
                  <a:gd name="T5" fmla="*/ 112 h 115"/>
                  <a:gd name="T6" fmla="*/ 1 w 294"/>
                  <a:gd name="T7" fmla="*/ 54 h 115"/>
                  <a:gd name="T8" fmla="*/ 140 w 294"/>
                  <a:gd name="T9" fmla="*/ 0 h 115"/>
                  <a:gd name="T10" fmla="*/ 294 w 294"/>
                  <a:gd name="T11" fmla="*/ 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115">
                    <a:moveTo>
                      <a:pt x="294" y="6"/>
                    </a:moveTo>
                    <a:cubicBezTo>
                      <a:pt x="231" y="73"/>
                      <a:pt x="142" y="115"/>
                      <a:pt x="44" y="115"/>
                    </a:cubicBezTo>
                    <a:cubicBezTo>
                      <a:pt x="29" y="115"/>
                      <a:pt x="15" y="114"/>
                      <a:pt x="1" y="112"/>
                    </a:cubicBezTo>
                    <a:cubicBezTo>
                      <a:pt x="0" y="93"/>
                      <a:pt x="0" y="73"/>
                      <a:pt x="1" y="54"/>
                    </a:cubicBezTo>
                    <a:cubicBezTo>
                      <a:pt x="50" y="41"/>
                      <a:pt x="97" y="23"/>
                      <a:pt x="140" y="0"/>
                    </a:cubicBezTo>
                    <a:cubicBezTo>
                      <a:pt x="190" y="7"/>
                      <a:pt x="242" y="10"/>
                      <a:pt x="294" y="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26"/>
              <p:cNvSpPr/>
              <p:nvPr/>
            </p:nvSpPr>
            <p:spPr bwMode="auto">
              <a:xfrm rot="5400000">
                <a:off x="13295862" y="1661976"/>
                <a:ext cx="100408" cy="49018"/>
              </a:xfrm>
              <a:custGeom>
                <a:avLst/>
                <a:gdLst>
                  <a:gd name="T0" fmla="*/ 101 w 102"/>
                  <a:gd name="T1" fmla="*/ 50 h 50"/>
                  <a:gd name="T2" fmla="*/ 0 w 102"/>
                  <a:gd name="T3" fmla="*/ 13 h 50"/>
                  <a:gd name="T4" fmla="*/ 102 w 102"/>
                  <a:gd name="T5" fmla="*/ 0 h 50"/>
                  <a:gd name="T6" fmla="*/ 101 w 10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50">
                    <a:moveTo>
                      <a:pt x="101" y="50"/>
                    </a:moveTo>
                    <a:cubicBezTo>
                      <a:pt x="65" y="44"/>
                      <a:pt x="31" y="31"/>
                      <a:pt x="0" y="13"/>
                    </a:cubicBezTo>
                    <a:cubicBezTo>
                      <a:pt x="34" y="12"/>
                      <a:pt x="69" y="7"/>
                      <a:pt x="102" y="0"/>
                    </a:cubicBezTo>
                    <a:cubicBezTo>
                      <a:pt x="101" y="17"/>
                      <a:pt x="101" y="34"/>
                      <a:pt x="101" y="5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7"/>
              <p:cNvSpPr/>
              <p:nvPr/>
            </p:nvSpPr>
            <p:spPr bwMode="auto">
              <a:xfrm rot="5400000">
                <a:off x="13368993" y="1536663"/>
                <a:ext cx="217419" cy="203188"/>
              </a:xfrm>
              <a:custGeom>
                <a:avLst/>
                <a:gdLst>
                  <a:gd name="T0" fmla="*/ 76 w 221"/>
                  <a:gd name="T1" fmla="*/ 207 h 207"/>
                  <a:gd name="T2" fmla="*/ 0 w 221"/>
                  <a:gd name="T3" fmla="*/ 133 h 207"/>
                  <a:gd name="T4" fmla="*/ 58 w 221"/>
                  <a:gd name="T5" fmla="*/ 0 h 207"/>
                  <a:gd name="T6" fmla="*/ 221 w 221"/>
                  <a:gd name="T7" fmla="*/ 111 h 207"/>
                  <a:gd name="T8" fmla="*/ 212 w 221"/>
                  <a:gd name="T9" fmla="*/ 185 h 207"/>
                  <a:gd name="T10" fmla="*/ 76 w 221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7">
                    <a:moveTo>
                      <a:pt x="76" y="207"/>
                    </a:moveTo>
                    <a:cubicBezTo>
                      <a:pt x="47" y="186"/>
                      <a:pt x="22" y="161"/>
                      <a:pt x="0" y="133"/>
                    </a:cubicBezTo>
                    <a:cubicBezTo>
                      <a:pt x="18" y="87"/>
                      <a:pt x="37" y="42"/>
                      <a:pt x="58" y="0"/>
                    </a:cubicBezTo>
                    <a:cubicBezTo>
                      <a:pt x="105" y="47"/>
                      <a:pt x="160" y="84"/>
                      <a:pt x="221" y="111"/>
                    </a:cubicBezTo>
                    <a:cubicBezTo>
                      <a:pt x="217" y="136"/>
                      <a:pt x="214" y="161"/>
                      <a:pt x="212" y="185"/>
                    </a:cubicBezTo>
                    <a:cubicBezTo>
                      <a:pt x="168" y="198"/>
                      <a:pt x="123" y="205"/>
                      <a:pt x="76" y="20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8"/>
              <p:cNvSpPr/>
              <p:nvPr/>
            </p:nvSpPr>
            <p:spPr bwMode="auto">
              <a:xfrm rot="5400000">
                <a:off x="13392316" y="1769499"/>
                <a:ext cx="82224" cy="59296"/>
              </a:xfrm>
              <a:custGeom>
                <a:avLst/>
                <a:gdLst>
                  <a:gd name="T0" fmla="*/ 7 w 84"/>
                  <a:gd name="T1" fmla="*/ 0 h 60"/>
                  <a:gd name="T2" fmla="*/ 84 w 84"/>
                  <a:gd name="T3" fmla="*/ 25 h 60"/>
                  <a:gd name="T4" fmla="*/ 0 w 84"/>
                  <a:gd name="T5" fmla="*/ 60 h 60"/>
                  <a:gd name="T6" fmla="*/ 7 w 84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60">
                    <a:moveTo>
                      <a:pt x="7" y="0"/>
                    </a:moveTo>
                    <a:cubicBezTo>
                      <a:pt x="32" y="10"/>
                      <a:pt x="58" y="18"/>
                      <a:pt x="84" y="25"/>
                    </a:cubicBezTo>
                    <a:cubicBezTo>
                      <a:pt x="57" y="39"/>
                      <a:pt x="29" y="50"/>
                      <a:pt x="0" y="60"/>
                    </a:cubicBezTo>
                    <a:cubicBezTo>
                      <a:pt x="2" y="40"/>
                      <a:pt x="4" y="20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 rot="5400000">
                <a:off x="13573762" y="1382493"/>
                <a:ext cx="94083" cy="255368"/>
              </a:xfrm>
              <a:custGeom>
                <a:avLst/>
                <a:gdLst>
                  <a:gd name="T0" fmla="*/ 40 w 96"/>
                  <a:gd name="T1" fmla="*/ 260 h 260"/>
                  <a:gd name="T2" fmla="*/ 0 w 96"/>
                  <a:gd name="T3" fmla="*/ 100 h 260"/>
                  <a:gd name="T4" fmla="*/ 15 w 96"/>
                  <a:gd name="T5" fmla="*/ 0 h 260"/>
                  <a:gd name="T6" fmla="*/ 59 w 96"/>
                  <a:gd name="T7" fmla="*/ 87 h 260"/>
                  <a:gd name="T8" fmla="*/ 96 w 96"/>
                  <a:gd name="T9" fmla="*/ 139 h 260"/>
                  <a:gd name="T10" fmla="*/ 40 w 96"/>
                  <a:gd name="T11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260">
                    <a:moveTo>
                      <a:pt x="40" y="260"/>
                    </a:moveTo>
                    <a:cubicBezTo>
                      <a:pt x="14" y="213"/>
                      <a:pt x="0" y="158"/>
                      <a:pt x="0" y="100"/>
                    </a:cubicBezTo>
                    <a:cubicBezTo>
                      <a:pt x="0" y="66"/>
                      <a:pt x="5" y="32"/>
                      <a:pt x="15" y="0"/>
                    </a:cubicBezTo>
                    <a:cubicBezTo>
                      <a:pt x="26" y="30"/>
                      <a:pt x="41" y="59"/>
                      <a:pt x="59" y="87"/>
                    </a:cubicBezTo>
                    <a:cubicBezTo>
                      <a:pt x="70" y="105"/>
                      <a:pt x="83" y="122"/>
                      <a:pt x="96" y="139"/>
                    </a:cubicBezTo>
                    <a:cubicBezTo>
                      <a:pt x="76" y="177"/>
                      <a:pt x="57" y="218"/>
                      <a:pt x="40" y="26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403532" y="6212480"/>
              <a:ext cx="330937" cy="435853"/>
              <a:chOff x="9805187" y="5154871"/>
              <a:chExt cx="677932" cy="892853"/>
            </a:xfrm>
          </p:grpSpPr>
          <p:sp>
            <p:nvSpPr>
              <p:cNvPr id="41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t="7651" r="2631" b="16726"/>
          <a:stretch>
            <a:fillRect/>
          </a:stretch>
        </p:blipFill>
        <p:spPr bwMode="auto">
          <a:xfrm>
            <a:off x="1218134" y="2602803"/>
            <a:ext cx="4209502" cy="261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5698812" y="2588284"/>
            <a:ext cx="5401809" cy="2959563"/>
            <a:chOff x="5671888" y="1847456"/>
            <a:chExt cx="5402512" cy="2958878"/>
          </a:xfrm>
        </p:grpSpPr>
        <p:sp>
          <p:nvSpPr>
            <p:cNvPr id="52" name="矩形 51"/>
            <p:cNvSpPr/>
            <p:nvPr/>
          </p:nvSpPr>
          <p:spPr>
            <a:xfrm>
              <a:off x="5671888" y="1847456"/>
              <a:ext cx="1712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3765"/>
              <a:r>
                <a:rPr lang="zh-CN" altLang="en-US" sz="1600" b="1" spc="-200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点击添加标题</a:t>
              </a:r>
              <a:endParaRPr lang="zh-CN" altLang="en-US" sz="1600" b="1" spc="-2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4" name="矩形 242"/>
            <p:cNvSpPr>
              <a:spLocks noChangeArrowheads="1"/>
            </p:cNvSpPr>
            <p:nvPr/>
          </p:nvSpPr>
          <p:spPr bwMode="auto">
            <a:xfrm>
              <a:off x="5686402" y="2244937"/>
              <a:ext cx="5387998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这里有中国最大的原创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素材站这里有中国最强的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制作团队，这里有人人都能快速提升的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培训。清晰、美观、创意、有效、超值、保密，我们为数百家客户带来意想不到的价值</a:t>
              </a:r>
              <a:endParaRPr lang="zh-CN" altLang="en-US" sz="1400" spc="267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defRPr/>
              </a:pPr>
              <a:endParaRPr lang="zh-CN" altLang="en-US" sz="1400" spc="267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5" name="矩形 242"/>
            <p:cNvSpPr>
              <a:spLocks noChangeArrowheads="1"/>
            </p:cNvSpPr>
            <p:nvPr/>
          </p:nvSpPr>
          <p:spPr bwMode="auto">
            <a:xfrm>
              <a:off x="5686402" y="3636783"/>
              <a:ext cx="5387998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defRPr/>
              </a:pP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这里有中国最大的原创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素材站这里有中国最强的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制作团队，这里有人人都能快速提升的</a:t>
              </a:r>
              <a:r>
                <a:rPr lang="en-US" altLang="zh-CN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PPT</a:t>
              </a:r>
              <a:r>
                <a:rPr lang="zh-CN" altLang="en-US" sz="1400" spc="267" dirty="0">
                  <a:solidFill>
                    <a:prstClr val="white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培训。清晰、美观、创意、有效、超值、保密，我们为数百家客户带来意想不到的价值</a:t>
              </a:r>
              <a:endParaRPr lang="zh-CN" altLang="en-US" sz="1400" spc="267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defRPr/>
              </a:pPr>
              <a:endParaRPr lang="zh-CN" altLang="en-US" sz="1400" spc="267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19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 Box 11"/>
          <p:cNvSpPr txBox="1">
            <a:spLocks noChangeArrowheads="1"/>
          </p:cNvSpPr>
          <p:nvPr/>
        </p:nvSpPr>
        <p:spPr bwMode="auto">
          <a:xfrm>
            <a:off x="1106083" y="1945949"/>
            <a:ext cx="100646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设计团队，坚持精益求精</a:t>
            </a:r>
            <a:endParaRPr lang="zh-CN" altLang="en-US" sz="1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312081" y="3060378"/>
            <a:ext cx="3310750" cy="2200489"/>
            <a:chOff x="2312382" y="3059668"/>
            <a:chExt cx="3311181" cy="2199980"/>
          </a:xfrm>
        </p:grpSpPr>
        <p:grpSp>
          <p:nvGrpSpPr>
            <p:cNvPr id="90" name="组合 89"/>
            <p:cNvGrpSpPr/>
            <p:nvPr/>
          </p:nvGrpSpPr>
          <p:grpSpPr>
            <a:xfrm>
              <a:off x="2312382" y="3059668"/>
              <a:ext cx="3303565" cy="1176561"/>
              <a:chOff x="1187624" y="1600602"/>
              <a:chExt cx="2477674" cy="882421"/>
            </a:xfrm>
          </p:grpSpPr>
          <p:sp>
            <p:nvSpPr>
              <p:cNvPr id="92" name="TextBox 130"/>
              <p:cNvSpPr txBox="1"/>
              <p:nvPr/>
            </p:nvSpPr>
            <p:spPr>
              <a:xfrm>
                <a:off x="1187624" y="1600602"/>
                <a:ext cx="113739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1187624" y="1817504"/>
                <a:ext cx="2477674" cy="665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ts val="1865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  <a:p>
                <a:pPr defTabSz="914400">
                  <a:lnSpc>
                    <a:spcPct val="150000"/>
                  </a:lnSpc>
                </a:pPr>
                <a:endPara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2318602" y="4079784"/>
              <a:ext cx="3304961" cy="1179864"/>
              <a:chOff x="1217026" y="1600602"/>
              <a:chExt cx="2478721" cy="884898"/>
            </a:xfrm>
          </p:grpSpPr>
          <p:sp>
            <p:nvSpPr>
              <p:cNvPr id="161" name="TextBox 130"/>
              <p:cNvSpPr txBox="1"/>
              <p:nvPr/>
            </p:nvSpPr>
            <p:spPr>
              <a:xfrm>
                <a:off x="1217026" y="1600602"/>
                <a:ext cx="1061829" cy="25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1218073" y="1819981"/>
                <a:ext cx="2477674" cy="665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ts val="1865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  <a:p>
                <a:pPr defTabSz="914400">
                  <a:lnSpc>
                    <a:spcPct val="150000"/>
                  </a:lnSpc>
                </a:pPr>
                <a:endPara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7137636" y="3047567"/>
            <a:ext cx="3316687" cy="2149229"/>
            <a:chOff x="7138564" y="3046860"/>
            <a:chExt cx="3317119" cy="2148731"/>
          </a:xfrm>
        </p:grpSpPr>
        <p:grpSp>
          <p:nvGrpSpPr>
            <p:cNvPr id="131" name="组合 130"/>
            <p:cNvGrpSpPr/>
            <p:nvPr/>
          </p:nvGrpSpPr>
          <p:grpSpPr>
            <a:xfrm>
              <a:off x="7152118" y="3046860"/>
              <a:ext cx="3303565" cy="1176561"/>
              <a:chOff x="1115616" y="1600602"/>
              <a:chExt cx="2477674" cy="882421"/>
            </a:xfrm>
          </p:grpSpPr>
          <p:sp>
            <p:nvSpPr>
              <p:cNvPr id="132" name="TextBox 130"/>
              <p:cNvSpPr txBox="1"/>
              <p:nvPr/>
            </p:nvSpPr>
            <p:spPr>
              <a:xfrm>
                <a:off x="1115616" y="1600602"/>
                <a:ext cx="106182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1115616" y="1817504"/>
                <a:ext cx="2477674" cy="665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ts val="1865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  <a:p>
                <a:pPr defTabSz="914400">
                  <a:lnSpc>
                    <a:spcPct val="150000"/>
                  </a:lnSpc>
                </a:pPr>
                <a:endPara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63" name="组合 162"/>
            <p:cNvGrpSpPr/>
            <p:nvPr/>
          </p:nvGrpSpPr>
          <p:grpSpPr>
            <a:xfrm>
              <a:off x="7138564" y="4036313"/>
              <a:ext cx="3303565" cy="1159278"/>
              <a:chOff x="1206861" y="1587075"/>
              <a:chExt cx="2477674" cy="869459"/>
            </a:xfrm>
          </p:grpSpPr>
          <p:sp>
            <p:nvSpPr>
              <p:cNvPr id="164" name="TextBox 130"/>
              <p:cNvSpPr txBox="1"/>
              <p:nvPr/>
            </p:nvSpPr>
            <p:spPr>
              <a:xfrm>
                <a:off x="1207655" y="1587075"/>
                <a:ext cx="106182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1206861" y="1839057"/>
                <a:ext cx="2477674" cy="6174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ts val="1865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  <a:p>
                <a:pPr defTabSz="914400">
                  <a:lnSpc>
                    <a:spcPts val="1865"/>
                  </a:lnSpc>
                </a:pPr>
                <a:endPara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sp>
        <p:nvSpPr>
          <p:cNvPr id="166" name="Text Box 11"/>
          <p:cNvSpPr txBox="1">
            <a:spLocks noChangeArrowheads="1"/>
          </p:cNvSpPr>
          <p:nvPr/>
        </p:nvSpPr>
        <p:spPr bwMode="auto">
          <a:xfrm>
            <a:off x="1116100" y="5159148"/>
            <a:ext cx="99568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设计团队，坚持精益求精、拒绝平庸的做事精神，帮助您实现美观、精致、严谨、动感的</a:t>
            </a:r>
            <a:r>
              <a:rPr lang="en-US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</a:t>
            </a:r>
            <a:endParaRPr lang="zh-CN" altLang="en-US" sz="1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99994" y="3118431"/>
            <a:ext cx="651584" cy="1635903"/>
            <a:chOff x="1200150" y="3117708"/>
            <a:chExt cx="651669" cy="1635524"/>
          </a:xfrm>
        </p:grpSpPr>
        <p:sp>
          <p:nvSpPr>
            <p:cNvPr id="143" name="椭圆 142"/>
            <p:cNvSpPr/>
            <p:nvPr/>
          </p:nvSpPr>
          <p:spPr>
            <a:xfrm>
              <a:off x="1205626" y="3117708"/>
              <a:ext cx="646193" cy="646193"/>
            </a:xfrm>
            <a:prstGeom prst="ellipse">
              <a:avLst/>
            </a:pr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200150" y="4107039"/>
              <a:ext cx="646193" cy="646193"/>
            </a:xfrm>
            <a:prstGeom prst="ellipse">
              <a:avLst/>
            </a:pr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3361" y="4199302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4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03</a:t>
              </a:r>
              <a:endParaRPr lang="zh-CN" altLang="en-US" sz="24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267766" y="320323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4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95208" y="3115135"/>
            <a:ext cx="659681" cy="1701234"/>
            <a:chOff x="6096000" y="3114414"/>
            <a:chExt cx="659767" cy="1700840"/>
          </a:xfrm>
        </p:grpSpPr>
        <p:sp>
          <p:nvSpPr>
            <p:cNvPr id="49" name="椭圆 48"/>
            <p:cNvSpPr/>
            <p:nvPr/>
          </p:nvSpPr>
          <p:spPr>
            <a:xfrm>
              <a:off x="6109574" y="4169061"/>
              <a:ext cx="646193" cy="646193"/>
            </a:xfrm>
            <a:prstGeom prst="ellipse">
              <a:avLst/>
            </a:pr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6096000" y="3114414"/>
              <a:ext cx="646193" cy="646193"/>
            </a:xfrm>
            <a:prstGeom prst="ellipse">
              <a:avLst/>
            </a:pr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139211" y="3203239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4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02</a:t>
              </a:r>
              <a:endParaRPr lang="zh-CN" altLang="en-US" sz="24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152785" y="4261324"/>
              <a:ext cx="5597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4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04</a:t>
              </a:r>
              <a:endParaRPr lang="zh-CN" altLang="en-US" sz="24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55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6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6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6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6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4" b="13569"/>
          <a:stretch>
            <a:fillRect/>
          </a:stretch>
        </p:blipFill>
        <p:spPr>
          <a:xfrm>
            <a:off x="1" y="-304871"/>
            <a:ext cx="12190413" cy="63832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5849704"/>
            <a:ext cx="12190413" cy="1009884"/>
          </a:xfrm>
          <a:prstGeom prst="rect">
            <a:avLst/>
          </a:prstGeom>
          <a:solidFill>
            <a:srgbClr val="2F2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54226" y="6784256"/>
            <a:ext cx="1739674" cy="97348"/>
            <a:chOff x="4356100" y="6733932"/>
            <a:chExt cx="1739900" cy="160353"/>
          </a:xfrm>
        </p:grpSpPr>
        <p:sp>
          <p:nvSpPr>
            <p:cNvPr id="9" name="矩形 8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6100" y="6733932"/>
              <a:ext cx="800100" cy="16034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5207" y="6780120"/>
            <a:ext cx="1878416" cy="101475"/>
            <a:chOff x="3309258" y="6723210"/>
            <a:chExt cx="1878661" cy="167153"/>
          </a:xfrm>
        </p:grpSpPr>
        <p:sp>
          <p:nvSpPr>
            <p:cNvPr id="12" name="矩形 11"/>
            <p:cNvSpPr/>
            <p:nvPr/>
          </p:nvSpPr>
          <p:spPr>
            <a:xfrm>
              <a:off x="4259399" y="6729535"/>
              <a:ext cx="928520" cy="158617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8" name="TextBox 9"/>
          <p:cNvSpPr txBox="1"/>
          <p:nvPr/>
        </p:nvSpPr>
        <p:spPr bwMode="auto">
          <a:xfrm>
            <a:off x="1937888" y="5471771"/>
            <a:ext cx="1547046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59" name="TextBox 9"/>
          <p:cNvSpPr txBox="1"/>
          <p:nvPr/>
        </p:nvSpPr>
        <p:spPr bwMode="auto">
          <a:xfrm>
            <a:off x="4145304" y="5471771"/>
            <a:ext cx="1547046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60" name="TextBox 9"/>
          <p:cNvSpPr txBox="1"/>
          <p:nvPr/>
        </p:nvSpPr>
        <p:spPr bwMode="auto">
          <a:xfrm>
            <a:off x="6468817" y="5471771"/>
            <a:ext cx="1547046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61" name="TextBox 9"/>
          <p:cNvSpPr txBox="1"/>
          <p:nvPr/>
        </p:nvSpPr>
        <p:spPr bwMode="auto">
          <a:xfrm>
            <a:off x="8777818" y="5471771"/>
            <a:ext cx="1547046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207692" y="4150405"/>
            <a:ext cx="945106" cy="2023864"/>
            <a:chOff x="2207979" y="4149444"/>
            <a:chExt cx="945229" cy="2023395"/>
          </a:xfrm>
        </p:grpSpPr>
        <p:grpSp>
          <p:nvGrpSpPr>
            <p:cNvPr id="14" name="组合 13"/>
            <p:cNvGrpSpPr/>
            <p:nvPr/>
          </p:nvGrpSpPr>
          <p:grpSpPr>
            <a:xfrm>
              <a:off x="2221295" y="4149444"/>
              <a:ext cx="931913" cy="1126577"/>
              <a:chOff x="9760084" y="5110047"/>
              <a:chExt cx="775655" cy="937677"/>
            </a:xfrm>
          </p:grpSpPr>
          <p:sp>
            <p:nvSpPr>
              <p:cNvPr id="15" name="Freeform 8"/>
              <p:cNvSpPr/>
              <p:nvPr/>
            </p:nvSpPr>
            <p:spPr bwMode="auto">
              <a:xfrm>
                <a:off x="10058240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" name="Group 42"/>
              <p:cNvGrpSpPr>
                <a:grpSpLocks noChangeAspect="1"/>
              </p:cNvGrpSpPr>
              <p:nvPr/>
            </p:nvGrpSpPr>
            <p:grpSpPr bwMode="auto">
              <a:xfrm>
                <a:off x="9760084" y="5110047"/>
                <a:ext cx="775655" cy="782337"/>
                <a:chOff x="337" y="-691"/>
                <a:chExt cx="2786" cy="2810"/>
              </a:xfrm>
            </p:grpSpPr>
            <p:sp>
              <p:nvSpPr>
                <p:cNvPr id="17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99" y="-530"/>
                  <a:ext cx="2435" cy="25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43"/>
                <p:cNvSpPr>
                  <a:spLocks noEditPoints="1"/>
                </p:cNvSpPr>
                <p:nvPr/>
              </p:nvSpPr>
              <p:spPr bwMode="auto">
                <a:xfrm>
                  <a:off x="337" y="-691"/>
                  <a:ext cx="2786" cy="2810"/>
                </a:xfrm>
                <a:custGeom>
                  <a:avLst/>
                  <a:gdLst>
                    <a:gd name="T0" fmla="*/ 45 w 103"/>
                    <a:gd name="T1" fmla="*/ 40 h 104"/>
                    <a:gd name="T2" fmla="*/ 64 w 103"/>
                    <a:gd name="T3" fmla="*/ 46 h 104"/>
                    <a:gd name="T4" fmla="*/ 57 w 103"/>
                    <a:gd name="T5" fmla="*/ 64 h 104"/>
                    <a:gd name="T6" fmla="*/ 39 w 103"/>
                    <a:gd name="T7" fmla="*/ 58 h 104"/>
                    <a:gd name="T8" fmla="*/ 45 w 103"/>
                    <a:gd name="T9" fmla="*/ 40 h 104"/>
                    <a:gd name="T10" fmla="*/ 49 w 103"/>
                    <a:gd name="T11" fmla="*/ 47 h 104"/>
                    <a:gd name="T12" fmla="*/ 57 w 103"/>
                    <a:gd name="T13" fmla="*/ 50 h 104"/>
                    <a:gd name="T14" fmla="*/ 54 w 103"/>
                    <a:gd name="T15" fmla="*/ 57 h 104"/>
                    <a:gd name="T16" fmla="*/ 46 w 103"/>
                    <a:gd name="T17" fmla="*/ 55 h 104"/>
                    <a:gd name="T18" fmla="*/ 49 w 103"/>
                    <a:gd name="T19" fmla="*/ 47 h 104"/>
                    <a:gd name="T20" fmla="*/ 31 w 103"/>
                    <a:gd name="T21" fmla="*/ 11 h 104"/>
                    <a:gd name="T22" fmla="*/ 92 w 103"/>
                    <a:gd name="T23" fmla="*/ 32 h 104"/>
                    <a:gd name="T24" fmla="*/ 71 w 103"/>
                    <a:gd name="T25" fmla="*/ 93 h 104"/>
                    <a:gd name="T26" fmla="*/ 11 w 103"/>
                    <a:gd name="T27" fmla="*/ 72 h 104"/>
                    <a:gd name="T28" fmla="*/ 31 w 103"/>
                    <a:gd name="T29" fmla="*/ 11 h 104"/>
                    <a:gd name="T30" fmla="*/ 36 w 103"/>
                    <a:gd name="T31" fmla="*/ 52 h 104"/>
                    <a:gd name="T32" fmla="*/ 13 w 103"/>
                    <a:gd name="T33" fmla="*/ 52 h 104"/>
                    <a:gd name="T34" fmla="*/ 17 w 103"/>
                    <a:gd name="T35" fmla="*/ 69 h 104"/>
                    <a:gd name="T36" fmla="*/ 68 w 103"/>
                    <a:gd name="T37" fmla="*/ 87 h 104"/>
                    <a:gd name="T38" fmla="*/ 58 w 103"/>
                    <a:gd name="T39" fmla="*/ 66 h 104"/>
                    <a:gd name="T40" fmla="*/ 58 w 103"/>
                    <a:gd name="T41" fmla="*/ 66 h 104"/>
                    <a:gd name="T42" fmla="*/ 61 w 103"/>
                    <a:gd name="T43" fmla="*/ 65 h 104"/>
                    <a:gd name="T44" fmla="*/ 74 w 103"/>
                    <a:gd name="T45" fmla="*/ 83 h 104"/>
                    <a:gd name="T46" fmla="*/ 79 w 103"/>
                    <a:gd name="T47" fmla="*/ 79 h 104"/>
                    <a:gd name="T48" fmla="*/ 63 w 103"/>
                    <a:gd name="T49" fmla="*/ 63 h 104"/>
                    <a:gd name="T50" fmla="*/ 67 w 103"/>
                    <a:gd name="T51" fmla="*/ 52 h 104"/>
                    <a:gd name="T52" fmla="*/ 90 w 103"/>
                    <a:gd name="T53" fmla="*/ 52 h 104"/>
                    <a:gd name="T54" fmla="*/ 86 w 103"/>
                    <a:gd name="T55" fmla="*/ 35 h 104"/>
                    <a:gd name="T56" fmla="*/ 34 w 103"/>
                    <a:gd name="T57" fmla="*/ 18 h 104"/>
                    <a:gd name="T58" fmla="*/ 45 w 103"/>
                    <a:gd name="T59" fmla="*/ 38 h 104"/>
                    <a:gd name="T60" fmla="*/ 42 w 103"/>
                    <a:gd name="T61" fmla="*/ 40 h 104"/>
                    <a:gd name="T62" fmla="*/ 29 w 103"/>
                    <a:gd name="T63" fmla="*/ 21 h 104"/>
                    <a:gd name="T64" fmla="*/ 23 w 103"/>
                    <a:gd name="T65" fmla="*/ 26 h 104"/>
                    <a:gd name="T66" fmla="*/ 40 w 103"/>
                    <a:gd name="T67" fmla="*/ 42 h 104"/>
                    <a:gd name="T68" fmla="*/ 36 w 103"/>
                    <a:gd name="T69" fmla="*/ 5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" h="104">
                      <a:moveTo>
                        <a:pt x="45" y="40"/>
                      </a:moveTo>
                      <a:cubicBezTo>
                        <a:pt x="52" y="37"/>
                        <a:pt x="60" y="40"/>
                        <a:pt x="64" y="46"/>
                      </a:cubicBezTo>
                      <a:cubicBezTo>
                        <a:pt x="67" y="53"/>
                        <a:pt x="64" y="61"/>
                        <a:pt x="57" y="64"/>
                      </a:cubicBezTo>
                      <a:cubicBezTo>
                        <a:pt x="51" y="68"/>
                        <a:pt x="42" y="65"/>
                        <a:pt x="39" y="58"/>
                      </a:cubicBezTo>
                      <a:cubicBezTo>
                        <a:pt x="36" y="52"/>
                        <a:pt x="39" y="43"/>
                        <a:pt x="45" y="40"/>
                      </a:cubicBezTo>
                      <a:close/>
                      <a:moveTo>
                        <a:pt x="49" y="47"/>
                      </a:moveTo>
                      <a:cubicBezTo>
                        <a:pt x="52" y="46"/>
                        <a:pt x="55" y="47"/>
                        <a:pt x="57" y="50"/>
                      </a:cubicBezTo>
                      <a:cubicBezTo>
                        <a:pt x="58" y="53"/>
                        <a:pt x="57" y="56"/>
                        <a:pt x="54" y="57"/>
                      </a:cubicBezTo>
                      <a:cubicBezTo>
                        <a:pt x="51" y="59"/>
                        <a:pt x="48" y="58"/>
                        <a:pt x="46" y="55"/>
                      </a:cubicBezTo>
                      <a:cubicBezTo>
                        <a:pt x="45" y="52"/>
                        <a:pt x="46" y="48"/>
                        <a:pt x="49" y="47"/>
                      </a:cubicBezTo>
                      <a:close/>
                      <a:moveTo>
                        <a:pt x="31" y="11"/>
                      </a:moveTo>
                      <a:cubicBezTo>
                        <a:pt x="54" y="0"/>
                        <a:pt x="81" y="10"/>
                        <a:pt x="92" y="32"/>
                      </a:cubicBezTo>
                      <a:cubicBezTo>
                        <a:pt x="103" y="55"/>
                        <a:pt x="94" y="82"/>
                        <a:pt x="71" y="93"/>
                      </a:cubicBezTo>
                      <a:cubicBezTo>
                        <a:pt x="49" y="104"/>
                        <a:pt x="22" y="95"/>
                        <a:pt x="11" y="72"/>
                      </a:cubicBezTo>
                      <a:cubicBezTo>
                        <a:pt x="0" y="50"/>
                        <a:pt x="9" y="23"/>
                        <a:pt x="31" y="11"/>
                      </a:cubicBezTo>
                      <a:close/>
                      <a:moveTo>
                        <a:pt x="36" y="52"/>
                      </a:move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3" y="58"/>
                        <a:pt x="14" y="64"/>
                        <a:pt x="17" y="69"/>
                      </a:cubicBezTo>
                      <a:cubicBezTo>
                        <a:pt x="26" y="88"/>
                        <a:pt x="49" y="96"/>
                        <a:pt x="68" y="87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9" y="66"/>
                        <a:pt x="60" y="65"/>
                        <a:pt x="61" y="65"/>
                      </a:cubicBezTo>
                      <a:cubicBezTo>
                        <a:pt x="74" y="83"/>
                        <a:pt x="74" y="83"/>
                        <a:pt x="74" y="83"/>
                      </a:cubicBezTo>
                      <a:cubicBezTo>
                        <a:pt x="76" y="82"/>
                        <a:pt x="78" y="81"/>
                        <a:pt x="79" y="79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5" y="60"/>
                        <a:pt x="67" y="56"/>
                        <a:pt x="67" y="52"/>
                      </a:cubicBezTo>
                      <a:cubicBezTo>
                        <a:pt x="90" y="52"/>
                        <a:pt x="90" y="52"/>
                        <a:pt x="90" y="52"/>
                      </a:cubicBezTo>
                      <a:cubicBezTo>
                        <a:pt x="90" y="47"/>
                        <a:pt x="89" y="41"/>
                        <a:pt x="86" y="35"/>
                      </a:cubicBezTo>
                      <a:cubicBezTo>
                        <a:pt x="77" y="16"/>
                        <a:pt x="53" y="8"/>
                        <a:pt x="34" y="18"/>
                      </a:cubicBezTo>
                      <a:cubicBezTo>
                        <a:pt x="45" y="38"/>
                        <a:pt x="45" y="38"/>
                        <a:pt x="45" y="38"/>
                      </a:cubicBezTo>
                      <a:cubicBezTo>
                        <a:pt x="44" y="39"/>
                        <a:pt x="43" y="39"/>
                        <a:pt x="42" y="40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7" y="22"/>
                        <a:pt x="25" y="24"/>
                        <a:pt x="23" y="26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ubicBezTo>
                        <a:pt x="37" y="44"/>
                        <a:pt x="36" y="48"/>
                        <a:pt x="36" y="5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04" name="AutoShape 41"/>
            <p:cNvSpPr>
              <a:spLocks noChangeAspect="1" noChangeArrowheads="1" noTextEdit="1"/>
            </p:cNvSpPr>
            <p:nvPr/>
          </p:nvSpPr>
          <p:spPr bwMode="auto">
            <a:xfrm>
              <a:off x="2262168" y="5286750"/>
              <a:ext cx="814504" cy="840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43"/>
            <p:cNvSpPr>
              <a:spLocks noEditPoints="1"/>
            </p:cNvSpPr>
            <p:nvPr/>
          </p:nvSpPr>
          <p:spPr bwMode="auto">
            <a:xfrm>
              <a:off x="2207979" y="5232896"/>
              <a:ext cx="931913" cy="939943"/>
            </a:xfrm>
            <a:custGeom>
              <a:avLst/>
              <a:gdLst>
                <a:gd name="T0" fmla="*/ 45 w 103"/>
                <a:gd name="T1" fmla="*/ 40 h 104"/>
                <a:gd name="T2" fmla="*/ 64 w 103"/>
                <a:gd name="T3" fmla="*/ 46 h 104"/>
                <a:gd name="T4" fmla="*/ 57 w 103"/>
                <a:gd name="T5" fmla="*/ 64 h 104"/>
                <a:gd name="T6" fmla="*/ 39 w 103"/>
                <a:gd name="T7" fmla="*/ 58 h 104"/>
                <a:gd name="T8" fmla="*/ 45 w 103"/>
                <a:gd name="T9" fmla="*/ 40 h 104"/>
                <a:gd name="T10" fmla="*/ 49 w 103"/>
                <a:gd name="T11" fmla="*/ 47 h 104"/>
                <a:gd name="T12" fmla="*/ 57 w 103"/>
                <a:gd name="T13" fmla="*/ 50 h 104"/>
                <a:gd name="T14" fmla="*/ 54 w 103"/>
                <a:gd name="T15" fmla="*/ 57 h 104"/>
                <a:gd name="T16" fmla="*/ 46 w 103"/>
                <a:gd name="T17" fmla="*/ 55 h 104"/>
                <a:gd name="T18" fmla="*/ 49 w 103"/>
                <a:gd name="T19" fmla="*/ 47 h 104"/>
                <a:gd name="T20" fmla="*/ 31 w 103"/>
                <a:gd name="T21" fmla="*/ 11 h 104"/>
                <a:gd name="T22" fmla="*/ 92 w 103"/>
                <a:gd name="T23" fmla="*/ 32 h 104"/>
                <a:gd name="T24" fmla="*/ 71 w 103"/>
                <a:gd name="T25" fmla="*/ 93 h 104"/>
                <a:gd name="T26" fmla="*/ 11 w 103"/>
                <a:gd name="T27" fmla="*/ 72 h 104"/>
                <a:gd name="T28" fmla="*/ 31 w 103"/>
                <a:gd name="T29" fmla="*/ 11 h 104"/>
                <a:gd name="T30" fmla="*/ 36 w 103"/>
                <a:gd name="T31" fmla="*/ 52 h 104"/>
                <a:gd name="T32" fmla="*/ 13 w 103"/>
                <a:gd name="T33" fmla="*/ 52 h 104"/>
                <a:gd name="T34" fmla="*/ 17 w 103"/>
                <a:gd name="T35" fmla="*/ 69 h 104"/>
                <a:gd name="T36" fmla="*/ 68 w 103"/>
                <a:gd name="T37" fmla="*/ 87 h 104"/>
                <a:gd name="T38" fmla="*/ 58 w 103"/>
                <a:gd name="T39" fmla="*/ 66 h 104"/>
                <a:gd name="T40" fmla="*/ 58 w 103"/>
                <a:gd name="T41" fmla="*/ 66 h 104"/>
                <a:gd name="T42" fmla="*/ 61 w 103"/>
                <a:gd name="T43" fmla="*/ 65 h 104"/>
                <a:gd name="T44" fmla="*/ 74 w 103"/>
                <a:gd name="T45" fmla="*/ 83 h 104"/>
                <a:gd name="T46" fmla="*/ 79 w 103"/>
                <a:gd name="T47" fmla="*/ 79 h 104"/>
                <a:gd name="T48" fmla="*/ 63 w 103"/>
                <a:gd name="T49" fmla="*/ 63 h 104"/>
                <a:gd name="T50" fmla="*/ 67 w 103"/>
                <a:gd name="T51" fmla="*/ 52 h 104"/>
                <a:gd name="T52" fmla="*/ 90 w 103"/>
                <a:gd name="T53" fmla="*/ 52 h 104"/>
                <a:gd name="T54" fmla="*/ 86 w 103"/>
                <a:gd name="T55" fmla="*/ 35 h 104"/>
                <a:gd name="T56" fmla="*/ 34 w 103"/>
                <a:gd name="T57" fmla="*/ 18 h 104"/>
                <a:gd name="T58" fmla="*/ 45 w 103"/>
                <a:gd name="T59" fmla="*/ 38 h 104"/>
                <a:gd name="T60" fmla="*/ 42 w 103"/>
                <a:gd name="T61" fmla="*/ 40 h 104"/>
                <a:gd name="T62" fmla="*/ 29 w 103"/>
                <a:gd name="T63" fmla="*/ 21 h 104"/>
                <a:gd name="T64" fmla="*/ 23 w 103"/>
                <a:gd name="T65" fmla="*/ 26 h 104"/>
                <a:gd name="T66" fmla="*/ 40 w 103"/>
                <a:gd name="T67" fmla="*/ 42 h 104"/>
                <a:gd name="T68" fmla="*/ 36 w 103"/>
                <a:gd name="T69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104">
                  <a:moveTo>
                    <a:pt x="45" y="40"/>
                  </a:moveTo>
                  <a:cubicBezTo>
                    <a:pt x="52" y="37"/>
                    <a:pt x="60" y="40"/>
                    <a:pt x="64" y="46"/>
                  </a:cubicBezTo>
                  <a:cubicBezTo>
                    <a:pt x="67" y="53"/>
                    <a:pt x="64" y="61"/>
                    <a:pt x="57" y="64"/>
                  </a:cubicBezTo>
                  <a:cubicBezTo>
                    <a:pt x="51" y="68"/>
                    <a:pt x="42" y="65"/>
                    <a:pt x="39" y="58"/>
                  </a:cubicBezTo>
                  <a:cubicBezTo>
                    <a:pt x="36" y="52"/>
                    <a:pt x="39" y="43"/>
                    <a:pt x="45" y="40"/>
                  </a:cubicBezTo>
                  <a:close/>
                  <a:moveTo>
                    <a:pt x="49" y="47"/>
                  </a:moveTo>
                  <a:cubicBezTo>
                    <a:pt x="52" y="46"/>
                    <a:pt x="55" y="47"/>
                    <a:pt x="57" y="50"/>
                  </a:cubicBezTo>
                  <a:cubicBezTo>
                    <a:pt x="58" y="53"/>
                    <a:pt x="57" y="56"/>
                    <a:pt x="54" y="57"/>
                  </a:cubicBezTo>
                  <a:cubicBezTo>
                    <a:pt x="51" y="59"/>
                    <a:pt x="48" y="58"/>
                    <a:pt x="46" y="55"/>
                  </a:cubicBezTo>
                  <a:cubicBezTo>
                    <a:pt x="45" y="52"/>
                    <a:pt x="46" y="48"/>
                    <a:pt x="49" y="47"/>
                  </a:cubicBezTo>
                  <a:close/>
                  <a:moveTo>
                    <a:pt x="31" y="11"/>
                  </a:moveTo>
                  <a:cubicBezTo>
                    <a:pt x="54" y="0"/>
                    <a:pt x="81" y="10"/>
                    <a:pt x="92" y="32"/>
                  </a:cubicBezTo>
                  <a:cubicBezTo>
                    <a:pt x="103" y="55"/>
                    <a:pt x="94" y="82"/>
                    <a:pt x="71" y="93"/>
                  </a:cubicBezTo>
                  <a:cubicBezTo>
                    <a:pt x="49" y="104"/>
                    <a:pt x="22" y="95"/>
                    <a:pt x="11" y="72"/>
                  </a:cubicBezTo>
                  <a:cubicBezTo>
                    <a:pt x="0" y="50"/>
                    <a:pt x="9" y="23"/>
                    <a:pt x="31" y="11"/>
                  </a:cubicBezTo>
                  <a:close/>
                  <a:moveTo>
                    <a:pt x="36" y="52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58"/>
                    <a:pt x="14" y="64"/>
                    <a:pt x="17" y="69"/>
                  </a:cubicBezTo>
                  <a:cubicBezTo>
                    <a:pt x="26" y="88"/>
                    <a:pt x="49" y="96"/>
                    <a:pt x="68" y="87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9" y="66"/>
                    <a:pt x="60" y="65"/>
                    <a:pt x="61" y="65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6" y="82"/>
                    <a:pt x="78" y="81"/>
                    <a:pt x="79" y="79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5" y="60"/>
                    <a:pt x="67" y="56"/>
                    <a:pt x="67" y="52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47"/>
                    <a:pt x="89" y="41"/>
                    <a:pt x="86" y="35"/>
                  </a:cubicBezTo>
                  <a:cubicBezTo>
                    <a:pt x="77" y="16"/>
                    <a:pt x="53" y="8"/>
                    <a:pt x="34" y="1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4" y="39"/>
                    <a:pt x="43" y="39"/>
                    <a:pt x="42" y="40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7" y="22"/>
                    <a:pt x="25" y="24"/>
                    <a:pt x="23" y="2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7" y="44"/>
                    <a:pt x="36" y="48"/>
                    <a:pt x="36" y="52"/>
                  </a:cubicBezTo>
                  <a:close/>
                </a:path>
              </a:pathLst>
            </a:cu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4467336" y="4218243"/>
            <a:ext cx="831625" cy="1926789"/>
            <a:chOff x="4467916" y="4217265"/>
            <a:chExt cx="831733" cy="1926343"/>
          </a:xfrm>
        </p:grpSpPr>
        <p:grpSp>
          <p:nvGrpSpPr>
            <p:cNvPr id="19" name="组合 18"/>
            <p:cNvGrpSpPr/>
            <p:nvPr/>
          </p:nvGrpSpPr>
          <p:grpSpPr>
            <a:xfrm>
              <a:off x="4481232" y="4217265"/>
              <a:ext cx="818417" cy="1075022"/>
              <a:chOff x="5320437" y="5536842"/>
              <a:chExt cx="332527" cy="436787"/>
            </a:xfrm>
          </p:grpSpPr>
          <p:sp>
            <p:nvSpPr>
              <p:cNvPr id="20" name="Freeform 47"/>
              <p:cNvSpPr>
                <a:spLocks noEditPoints="1"/>
              </p:cNvSpPr>
              <p:nvPr/>
            </p:nvSpPr>
            <p:spPr bwMode="auto">
              <a:xfrm>
                <a:off x="5320437" y="5536842"/>
                <a:ext cx="332525" cy="340002"/>
              </a:xfrm>
              <a:custGeom>
                <a:avLst/>
                <a:gdLst>
                  <a:gd name="T0" fmla="*/ 437 w 1342"/>
                  <a:gd name="T1" fmla="*/ 572 h 1343"/>
                  <a:gd name="T2" fmla="*/ 1108 w 1342"/>
                  <a:gd name="T3" fmla="*/ 379 h 1343"/>
                  <a:gd name="T4" fmla="*/ 938 w 1342"/>
                  <a:gd name="T5" fmla="*/ 393 h 1343"/>
                  <a:gd name="T6" fmla="*/ 755 w 1342"/>
                  <a:gd name="T7" fmla="*/ 411 h 1343"/>
                  <a:gd name="T8" fmla="*/ 829 w 1342"/>
                  <a:gd name="T9" fmla="*/ 447 h 1343"/>
                  <a:gd name="T10" fmla="*/ 685 w 1342"/>
                  <a:gd name="T11" fmla="*/ 553 h 1343"/>
                  <a:gd name="T12" fmla="*/ 745 w 1342"/>
                  <a:gd name="T13" fmla="*/ 565 h 1343"/>
                  <a:gd name="T14" fmla="*/ 790 w 1342"/>
                  <a:gd name="T15" fmla="*/ 591 h 1343"/>
                  <a:gd name="T16" fmla="*/ 858 w 1342"/>
                  <a:gd name="T17" fmla="*/ 589 h 1343"/>
                  <a:gd name="T18" fmla="*/ 808 w 1342"/>
                  <a:gd name="T19" fmla="*/ 650 h 1343"/>
                  <a:gd name="T20" fmla="*/ 718 w 1342"/>
                  <a:gd name="T21" fmla="*/ 798 h 1343"/>
                  <a:gd name="T22" fmla="*/ 975 w 1342"/>
                  <a:gd name="T23" fmla="*/ 769 h 1343"/>
                  <a:gd name="T24" fmla="*/ 986 w 1342"/>
                  <a:gd name="T25" fmla="*/ 695 h 1343"/>
                  <a:gd name="T26" fmla="*/ 671 w 1342"/>
                  <a:gd name="T27" fmla="*/ 1245 h 1343"/>
                  <a:gd name="T28" fmla="*/ 514 w 1342"/>
                  <a:gd name="T29" fmla="*/ 938 h 1343"/>
                  <a:gd name="T30" fmla="*/ 321 w 1342"/>
                  <a:gd name="T31" fmla="*/ 837 h 1343"/>
                  <a:gd name="T32" fmla="*/ 218 w 1342"/>
                  <a:gd name="T33" fmla="*/ 772 h 1343"/>
                  <a:gd name="T34" fmla="*/ 312 w 1342"/>
                  <a:gd name="T35" fmla="*/ 669 h 1343"/>
                  <a:gd name="T36" fmla="*/ 340 w 1342"/>
                  <a:gd name="T37" fmla="*/ 589 h 1343"/>
                  <a:gd name="T38" fmla="*/ 304 w 1342"/>
                  <a:gd name="T39" fmla="*/ 493 h 1343"/>
                  <a:gd name="T40" fmla="*/ 241 w 1342"/>
                  <a:gd name="T41" fmla="*/ 453 h 1343"/>
                  <a:gd name="T42" fmla="*/ 232 w 1342"/>
                  <a:gd name="T43" fmla="*/ 413 h 1343"/>
                  <a:gd name="T44" fmla="*/ 186 w 1342"/>
                  <a:gd name="T45" fmla="*/ 365 h 1343"/>
                  <a:gd name="T46" fmla="*/ 250 w 1342"/>
                  <a:gd name="T47" fmla="*/ 282 h 1343"/>
                  <a:gd name="T48" fmla="*/ 300 w 1342"/>
                  <a:gd name="T49" fmla="*/ 321 h 1343"/>
                  <a:gd name="T50" fmla="*/ 373 w 1342"/>
                  <a:gd name="T51" fmla="*/ 245 h 1343"/>
                  <a:gd name="T52" fmla="*/ 296 w 1342"/>
                  <a:gd name="T53" fmla="*/ 1105 h 1343"/>
                  <a:gd name="T54" fmla="*/ 251 w 1342"/>
                  <a:gd name="T55" fmla="*/ 814 h 1343"/>
                  <a:gd name="T56" fmla="*/ 258 w 1342"/>
                  <a:gd name="T57" fmla="*/ 273 h 1343"/>
                  <a:gd name="T58" fmla="*/ 404 w 1342"/>
                  <a:gd name="T59" fmla="*/ 242 h 1343"/>
                  <a:gd name="T60" fmla="*/ 481 w 1342"/>
                  <a:gd name="T61" fmla="*/ 228 h 1343"/>
                  <a:gd name="T62" fmla="*/ 518 w 1342"/>
                  <a:gd name="T63" fmla="*/ 254 h 1343"/>
                  <a:gd name="T64" fmla="*/ 585 w 1342"/>
                  <a:gd name="T65" fmla="*/ 332 h 1343"/>
                  <a:gd name="T66" fmla="*/ 577 w 1342"/>
                  <a:gd name="T67" fmla="*/ 353 h 1343"/>
                  <a:gd name="T68" fmla="*/ 422 w 1342"/>
                  <a:gd name="T69" fmla="*/ 416 h 1343"/>
                  <a:gd name="T70" fmla="*/ 366 w 1342"/>
                  <a:gd name="T71" fmla="*/ 302 h 1343"/>
                  <a:gd name="T72" fmla="*/ 213 w 1342"/>
                  <a:gd name="T73" fmla="*/ 374 h 1343"/>
                  <a:gd name="T74" fmla="*/ 259 w 1342"/>
                  <a:gd name="T75" fmla="*/ 463 h 1343"/>
                  <a:gd name="T76" fmla="*/ 312 w 1342"/>
                  <a:gd name="T77" fmla="*/ 405 h 1343"/>
                  <a:gd name="T78" fmla="*/ 339 w 1342"/>
                  <a:gd name="T79" fmla="*/ 462 h 1343"/>
                  <a:gd name="T80" fmla="*/ 359 w 1342"/>
                  <a:gd name="T81" fmla="*/ 399 h 1343"/>
                  <a:gd name="T82" fmla="*/ 256 w 1342"/>
                  <a:gd name="T83" fmla="*/ 385 h 1343"/>
                  <a:gd name="T84" fmla="*/ 317 w 1342"/>
                  <a:gd name="T85" fmla="*/ 771 h 1343"/>
                  <a:gd name="T86" fmla="*/ 260 w 1342"/>
                  <a:gd name="T87" fmla="*/ 753 h 1343"/>
                  <a:gd name="T88" fmla="*/ 879 w 1342"/>
                  <a:gd name="T89" fmla="*/ 567 h 1343"/>
                  <a:gd name="T90" fmla="*/ 926 w 1342"/>
                  <a:gd name="T91" fmla="*/ 577 h 1343"/>
                  <a:gd name="T92" fmla="*/ 990 w 1342"/>
                  <a:gd name="T93" fmla="*/ 591 h 1343"/>
                  <a:gd name="T94" fmla="*/ 562 w 1342"/>
                  <a:gd name="T95" fmla="*/ 416 h 1343"/>
                  <a:gd name="T96" fmla="*/ 812 w 1342"/>
                  <a:gd name="T97" fmla="*/ 250 h 1343"/>
                  <a:gd name="T98" fmla="*/ 779 w 1342"/>
                  <a:gd name="T99" fmla="*/ 258 h 1343"/>
                  <a:gd name="T100" fmla="*/ 1083 w 1342"/>
                  <a:gd name="T101" fmla="*/ 285 h 1343"/>
                  <a:gd name="T102" fmla="*/ 658 w 1342"/>
                  <a:gd name="T103" fmla="*/ 477 h 1343"/>
                  <a:gd name="T104" fmla="*/ 701 w 1342"/>
                  <a:gd name="T105" fmla="*/ 518 h 1343"/>
                  <a:gd name="T106" fmla="*/ 677 w 1342"/>
                  <a:gd name="T107" fmla="*/ 463 h 1343"/>
                  <a:gd name="T108" fmla="*/ 652 w 1342"/>
                  <a:gd name="T109" fmla="*/ 511 h 1343"/>
                  <a:gd name="T110" fmla="*/ 744 w 1342"/>
                  <a:gd name="T111" fmla="*/ 588 h 1343"/>
                  <a:gd name="T112" fmla="*/ 773 w 1342"/>
                  <a:gd name="T113" fmla="*/ 610 h 1343"/>
                  <a:gd name="T114" fmla="*/ 885 w 1342"/>
                  <a:gd name="T115" fmla="*/ 631 h 1343"/>
                  <a:gd name="T116" fmla="*/ 946 w 1342"/>
                  <a:gd name="T117" fmla="*/ 951 h 1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2" h="1343">
                    <a:moveTo>
                      <a:pt x="671" y="0"/>
                    </a:moveTo>
                    <a:cubicBezTo>
                      <a:pt x="1041" y="0"/>
                      <a:pt x="1342" y="301"/>
                      <a:pt x="1342" y="671"/>
                    </a:cubicBezTo>
                    <a:cubicBezTo>
                      <a:pt x="1342" y="1041"/>
                      <a:pt x="1041" y="1343"/>
                      <a:pt x="671" y="1343"/>
                    </a:cubicBezTo>
                    <a:cubicBezTo>
                      <a:pt x="301" y="1343"/>
                      <a:pt x="0" y="1041"/>
                      <a:pt x="0" y="671"/>
                    </a:cubicBezTo>
                    <a:cubicBezTo>
                      <a:pt x="0" y="301"/>
                      <a:pt x="301" y="0"/>
                      <a:pt x="671" y="0"/>
                    </a:cubicBezTo>
                    <a:close/>
                    <a:moveTo>
                      <a:pt x="440" y="593"/>
                    </a:moveTo>
                    <a:cubicBezTo>
                      <a:pt x="403" y="586"/>
                      <a:pt x="403" y="586"/>
                      <a:pt x="403" y="586"/>
                    </a:cubicBezTo>
                    <a:cubicBezTo>
                      <a:pt x="418" y="558"/>
                      <a:pt x="418" y="558"/>
                      <a:pt x="418" y="558"/>
                    </a:cubicBezTo>
                    <a:cubicBezTo>
                      <a:pt x="425" y="558"/>
                      <a:pt x="425" y="558"/>
                      <a:pt x="425" y="558"/>
                    </a:cubicBezTo>
                    <a:cubicBezTo>
                      <a:pt x="424" y="569"/>
                      <a:pt x="424" y="569"/>
                      <a:pt x="424" y="569"/>
                    </a:cubicBezTo>
                    <a:cubicBezTo>
                      <a:pt x="429" y="573"/>
                      <a:pt x="429" y="573"/>
                      <a:pt x="429" y="573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40" y="593"/>
                      <a:pt x="440" y="593"/>
                      <a:pt x="440" y="593"/>
                    </a:cubicBezTo>
                    <a:close/>
                    <a:moveTo>
                      <a:pt x="671" y="97"/>
                    </a:moveTo>
                    <a:cubicBezTo>
                      <a:pt x="856" y="97"/>
                      <a:pt x="1021" y="186"/>
                      <a:pt x="1126" y="322"/>
                    </a:cubicBezTo>
                    <a:cubicBezTo>
                      <a:pt x="1108" y="333"/>
                      <a:pt x="1108" y="333"/>
                      <a:pt x="1108" y="333"/>
                    </a:cubicBezTo>
                    <a:cubicBezTo>
                      <a:pt x="1115" y="363"/>
                      <a:pt x="1115" y="363"/>
                      <a:pt x="1115" y="363"/>
                    </a:cubicBezTo>
                    <a:cubicBezTo>
                      <a:pt x="1130" y="365"/>
                      <a:pt x="1130" y="365"/>
                      <a:pt x="1130" y="365"/>
                    </a:cubicBezTo>
                    <a:cubicBezTo>
                      <a:pt x="1136" y="381"/>
                      <a:pt x="1136" y="381"/>
                      <a:pt x="1136" y="381"/>
                    </a:cubicBezTo>
                    <a:cubicBezTo>
                      <a:pt x="1117" y="373"/>
                      <a:pt x="1117" y="373"/>
                      <a:pt x="1117" y="373"/>
                    </a:cubicBezTo>
                    <a:cubicBezTo>
                      <a:pt x="1119" y="378"/>
                      <a:pt x="1119" y="378"/>
                      <a:pt x="1119" y="378"/>
                    </a:cubicBezTo>
                    <a:cubicBezTo>
                      <a:pt x="1108" y="391"/>
                      <a:pt x="1108" y="391"/>
                      <a:pt x="1108" y="391"/>
                    </a:cubicBezTo>
                    <a:cubicBezTo>
                      <a:pt x="1074" y="388"/>
                      <a:pt x="1074" y="388"/>
                      <a:pt x="1074" y="388"/>
                    </a:cubicBezTo>
                    <a:cubicBezTo>
                      <a:pt x="1108" y="379"/>
                      <a:pt x="1108" y="379"/>
                      <a:pt x="1108" y="379"/>
                    </a:cubicBezTo>
                    <a:cubicBezTo>
                      <a:pt x="1098" y="342"/>
                      <a:pt x="1098" y="342"/>
                      <a:pt x="1098" y="342"/>
                    </a:cubicBezTo>
                    <a:cubicBezTo>
                      <a:pt x="1100" y="322"/>
                      <a:pt x="1100" y="322"/>
                      <a:pt x="1100" y="322"/>
                    </a:cubicBezTo>
                    <a:cubicBezTo>
                      <a:pt x="1085" y="322"/>
                      <a:pt x="1085" y="322"/>
                      <a:pt x="1085" y="322"/>
                    </a:cubicBezTo>
                    <a:cubicBezTo>
                      <a:pt x="1069" y="350"/>
                      <a:pt x="1069" y="350"/>
                      <a:pt x="1069" y="350"/>
                    </a:cubicBezTo>
                    <a:cubicBezTo>
                      <a:pt x="1085" y="379"/>
                      <a:pt x="1085" y="379"/>
                      <a:pt x="1085" y="379"/>
                    </a:cubicBezTo>
                    <a:cubicBezTo>
                      <a:pt x="1035" y="356"/>
                      <a:pt x="1035" y="356"/>
                      <a:pt x="1035" y="356"/>
                    </a:cubicBezTo>
                    <a:cubicBezTo>
                      <a:pt x="964" y="376"/>
                      <a:pt x="964" y="376"/>
                      <a:pt x="964" y="376"/>
                    </a:cubicBezTo>
                    <a:cubicBezTo>
                      <a:pt x="954" y="383"/>
                      <a:pt x="954" y="383"/>
                      <a:pt x="954" y="383"/>
                    </a:cubicBezTo>
                    <a:cubicBezTo>
                      <a:pt x="952" y="369"/>
                      <a:pt x="952" y="369"/>
                      <a:pt x="952" y="369"/>
                    </a:cubicBezTo>
                    <a:cubicBezTo>
                      <a:pt x="940" y="371"/>
                      <a:pt x="940" y="371"/>
                      <a:pt x="940" y="371"/>
                    </a:cubicBezTo>
                    <a:cubicBezTo>
                      <a:pt x="944" y="389"/>
                      <a:pt x="944" y="389"/>
                      <a:pt x="944" y="389"/>
                    </a:cubicBezTo>
                    <a:cubicBezTo>
                      <a:pt x="938" y="393"/>
                      <a:pt x="938" y="393"/>
                      <a:pt x="938" y="393"/>
                    </a:cubicBezTo>
                    <a:cubicBezTo>
                      <a:pt x="933" y="388"/>
                      <a:pt x="933" y="388"/>
                      <a:pt x="933" y="388"/>
                    </a:cubicBezTo>
                    <a:cubicBezTo>
                      <a:pt x="918" y="397"/>
                      <a:pt x="918" y="397"/>
                      <a:pt x="918" y="397"/>
                    </a:cubicBezTo>
                    <a:cubicBezTo>
                      <a:pt x="922" y="404"/>
                      <a:pt x="922" y="404"/>
                      <a:pt x="922" y="404"/>
                    </a:cubicBezTo>
                    <a:cubicBezTo>
                      <a:pt x="910" y="411"/>
                      <a:pt x="910" y="411"/>
                      <a:pt x="910" y="411"/>
                    </a:cubicBezTo>
                    <a:cubicBezTo>
                      <a:pt x="890" y="411"/>
                      <a:pt x="890" y="411"/>
                      <a:pt x="890" y="411"/>
                    </a:cubicBezTo>
                    <a:cubicBezTo>
                      <a:pt x="873" y="382"/>
                      <a:pt x="873" y="382"/>
                      <a:pt x="873" y="382"/>
                    </a:cubicBezTo>
                    <a:cubicBezTo>
                      <a:pt x="915" y="391"/>
                      <a:pt x="915" y="391"/>
                      <a:pt x="915" y="391"/>
                    </a:cubicBezTo>
                    <a:cubicBezTo>
                      <a:pt x="923" y="381"/>
                      <a:pt x="923" y="381"/>
                      <a:pt x="923" y="381"/>
                    </a:cubicBezTo>
                    <a:cubicBezTo>
                      <a:pt x="872" y="354"/>
                      <a:pt x="872" y="354"/>
                      <a:pt x="872" y="354"/>
                    </a:cubicBezTo>
                    <a:cubicBezTo>
                      <a:pt x="826" y="353"/>
                      <a:pt x="826" y="353"/>
                      <a:pt x="826" y="353"/>
                    </a:cubicBezTo>
                    <a:cubicBezTo>
                      <a:pt x="776" y="376"/>
                      <a:pt x="776" y="376"/>
                      <a:pt x="776" y="376"/>
                    </a:cubicBezTo>
                    <a:cubicBezTo>
                      <a:pt x="755" y="411"/>
                      <a:pt x="755" y="411"/>
                      <a:pt x="755" y="411"/>
                    </a:cubicBezTo>
                    <a:cubicBezTo>
                      <a:pt x="719" y="430"/>
                      <a:pt x="719" y="430"/>
                      <a:pt x="719" y="430"/>
                    </a:cubicBezTo>
                    <a:cubicBezTo>
                      <a:pt x="724" y="469"/>
                      <a:pt x="724" y="469"/>
                      <a:pt x="724" y="469"/>
                    </a:cubicBezTo>
                    <a:cubicBezTo>
                      <a:pt x="758" y="455"/>
                      <a:pt x="758" y="455"/>
                      <a:pt x="758" y="455"/>
                    </a:cubicBezTo>
                    <a:cubicBezTo>
                      <a:pt x="767" y="484"/>
                      <a:pt x="767" y="484"/>
                      <a:pt x="767" y="484"/>
                    </a:cubicBezTo>
                    <a:cubicBezTo>
                      <a:pt x="789" y="478"/>
                      <a:pt x="789" y="478"/>
                      <a:pt x="789" y="478"/>
                    </a:cubicBezTo>
                    <a:cubicBezTo>
                      <a:pt x="795" y="447"/>
                      <a:pt x="795" y="447"/>
                      <a:pt x="795" y="447"/>
                    </a:cubicBezTo>
                    <a:cubicBezTo>
                      <a:pt x="790" y="422"/>
                      <a:pt x="790" y="422"/>
                      <a:pt x="790" y="422"/>
                    </a:cubicBezTo>
                    <a:cubicBezTo>
                      <a:pt x="823" y="394"/>
                      <a:pt x="823" y="394"/>
                      <a:pt x="823" y="394"/>
                    </a:cubicBezTo>
                    <a:cubicBezTo>
                      <a:pt x="838" y="401"/>
                      <a:pt x="838" y="401"/>
                      <a:pt x="838" y="401"/>
                    </a:cubicBezTo>
                    <a:cubicBezTo>
                      <a:pt x="812" y="422"/>
                      <a:pt x="812" y="422"/>
                      <a:pt x="812" y="422"/>
                    </a:cubicBezTo>
                    <a:cubicBezTo>
                      <a:pt x="813" y="439"/>
                      <a:pt x="813" y="439"/>
                      <a:pt x="813" y="439"/>
                    </a:cubicBezTo>
                    <a:cubicBezTo>
                      <a:pt x="829" y="447"/>
                      <a:pt x="829" y="447"/>
                      <a:pt x="829" y="447"/>
                    </a:cubicBezTo>
                    <a:cubicBezTo>
                      <a:pt x="858" y="444"/>
                      <a:pt x="858" y="444"/>
                      <a:pt x="858" y="444"/>
                    </a:cubicBezTo>
                    <a:cubicBezTo>
                      <a:pt x="827" y="455"/>
                      <a:pt x="827" y="455"/>
                      <a:pt x="827" y="455"/>
                    </a:cubicBezTo>
                    <a:cubicBezTo>
                      <a:pt x="809" y="481"/>
                      <a:pt x="809" y="481"/>
                      <a:pt x="809" y="481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55" y="496"/>
                      <a:pt x="755" y="496"/>
                      <a:pt x="755" y="496"/>
                    </a:cubicBezTo>
                    <a:cubicBezTo>
                      <a:pt x="747" y="473"/>
                      <a:pt x="747" y="473"/>
                      <a:pt x="747" y="473"/>
                    </a:cubicBezTo>
                    <a:cubicBezTo>
                      <a:pt x="733" y="475"/>
                      <a:pt x="733" y="475"/>
                      <a:pt x="733" y="475"/>
                    </a:cubicBezTo>
                    <a:cubicBezTo>
                      <a:pt x="744" y="499"/>
                      <a:pt x="744" y="499"/>
                      <a:pt x="744" y="499"/>
                    </a:cubicBezTo>
                    <a:cubicBezTo>
                      <a:pt x="719" y="507"/>
                      <a:pt x="719" y="507"/>
                      <a:pt x="719" y="507"/>
                    </a:cubicBezTo>
                    <a:cubicBezTo>
                      <a:pt x="693" y="533"/>
                      <a:pt x="693" y="533"/>
                      <a:pt x="693" y="533"/>
                    </a:cubicBezTo>
                    <a:cubicBezTo>
                      <a:pt x="668" y="538"/>
                      <a:pt x="668" y="538"/>
                      <a:pt x="668" y="538"/>
                    </a:cubicBezTo>
                    <a:cubicBezTo>
                      <a:pt x="685" y="553"/>
                      <a:pt x="685" y="553"/>
                      <a:pt x="685" y="553"/>
                    </a:cubicBezTo>
                    <a:cubicBezTo>
                      <a:pt x="683" y="573"/>
                      <a:pt x="683" y="573"/>
                      <a:pt x="683" y="573"/>
                    </a:cubicBezTo>
                    <a:cubicBezTo>
                      <a:pt x="642" y="572"/>
                      <a:pt x="642" y="572"/>
                      <a:pt x="642" y="572"/>
                    </a:cubicBezTo>
                    <a:cubicBezTo>
                      <a:pt x="638" y="611"/>
                      <a:pt x="638" y="611"/>
                      <a:pt x="638" y="611"/>
                    </a:cubicBezTo>
                    <a:cubicBezTo>
                      <a:pt x="667" y="621"/>
                      <a:pt x="667" y="621"/>
                      <a:pt x="667" y="621"/>
                    </a:cubicBezTo>
                    <a:cubicBezTo>
                      <a:pt x="688" y="616"/>
                      <a:pt x="688" y="616"/>
                      <a:pt x="688" y="616"/>
                    </a:cubicBezTo>
                    <a:cubicBezTo>
                      <a:pt x="694" y="608"/>
                      <a:pt x="694" y="608"/>
                      <a:pt x="694" y="608"/>
                    </a:cubicBezTo>
                    <a:cubicBezTo>
                      <a:pt x="691" y="598"/>
                      <a:pt x="691" y="598"/>
                      <a:pt x="691" y="598"/>
                    </a:cubicBezTo>
                    <a:cubicBezTo>
                      <a:pt x="699" y="587"/>
                      <a:pt x="699" y="587"/>
                      <a:pt x="699" y="587"/>
                    </a:cubicBezTo>
                    <a:cubicBezTo>
                      <a:pt x="711" y="583"/>
                      <a:pt x="711" y="583"/>
                      <a:pt x="711" y="583"/>
                    </a:cubicBezTo>
                    <a:cubicBezTo>
                      <a:pt x="716" y="571"/>
                      <a:pt x="716" y="571"/>
                      <a:pt x="716" y="571"/>
                    </a:cubicBezTo>
                    <a:cubicBezTo>
                      <a:pt x="726" y="578"/>
                      <a:pt x="726" y="578"/>
                      <a:pt x="726" y="578"/>
                    </a:cubicBezTo>
                    <a:cubicBezTo>
                      <a:pt x="745" y="565"/>
                      <a:pt x="745" y="565"/>
                      <a:pt x="745" y="565"/>
                    </a:cubicBezTo>
                    <a:cubicBezTo>
                      <a:pt x="757" y="580"/>
                      <a:pt x="757" y="580"/>
                      <a:pt x="757" y="580"/>
                    </a:cubicBezTo>
                    <a:cubicBezTo>
                      <a:pt x="784" y="599"/>
                      <a:pt x="784" y="599"/>
                      <a:pt x="784" y="599"/>
                    </a:cubicBezTo>
                    <a:cubicBezTo>
                      <a:pt x="781" y="610"/>
                      <a:pt x="781" y="610"/>
                      <a:pt x="781" y="610"/>
                    </a:cubicBezTo>
                    <a:cubicBezTo>
                      <a:pt x="790" y="602"/>
                      <a:pt x="790" y="602"/>
                      <a:pt x="790" y="602"/>
                    </a:cubicBezTo>
                    <a:cubicBezTo>
                      <a:pt x="791" y="595"/>
                      <a:pt x="791" y="595"/>
                      <a:pt x="791" y="595"/>
                    </a:cubicBezTo>
                    <a:cubicBezTo>
                      <a:pt x="796" y="598"/>
                      <a:pt x="796" y="598"/>
                      <a:pt x="796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8"/>
                      <a:pt x="797" y="598"/>
                      <a:pt x="797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6"/>
                      <a:pt x="797" y="596"/>
                      <a:pt x="797" y="596"/>
                    </a:cubicBezTo>
                    <a:cubicBezTo>
                      <a:pt x="791" y="591"/>
                      <a:pt x="791" y="591"/>
                      <a:pt x="791" y="591"/>
                    </a:cubicBezTo>
                    <a:cubicBezTo>
                      <a:pt x="790" y="591"/>
                      <a:pt x="790" y="591"/>
                      <a:pt x="790" y="591"/>
                    </a:cubicBezTo>
                    <a:cubicBezTo>
                      <a:pt x="780" y="583"/>
                      <a:pt x="780" y="583"/>
                      <a:pt x="780" y="583"/>
                    </a:cubicBezTo>
                    <a:cubicBezTo>
                      <a:pt x="762" y="569"/>
                      <a:pt x="762" y="569"/>
                      <a:pt x="762" y="569"/>
                    </a:cubicBezTo>
                    <a:cubicBezTo>
                      <a:pt x="761" y="561"/>
                      <a:pt x="761" y="561"/>
                      <a:pt x="761" y="561"/>
                    </a:cubicBezTo>
                    <a:cubicBezTo>
                      <a:pt x="771" y="557"/>
                      <a:pt x="771" y="557"/>
                      <a:pt x="771" y="557"/>
                    </a:cubicBezTo>
                    <a:cubicBezTo>
                      <a:pt x="785" y="574"/>
                      <a:pt x="785" y="574"/>
                      <a:pt x="785" y="574"/>
                    </a:cubicBezTo>
                    <a:cubicBezTo>
                      <a:pt x="806" y="586"/>
                      <a:pt x="806" y="586"/>
                      <a:pt x="806" y="586"/>
                    </a:cubicBezTo>
                    <a:cubicBezTo>
                      <a:pt x="805" y="599"/>
                      <a:pt x="805" y="599"/>
                      <a:pt x="805" y="599"/>
                    </a:cubicBezTo>
                    <a:cubicBezTo>
                      <a:pt x="820" y="622"/>
                      <a:pt x="820" y="622"/>
                      <a:pt x="820" y="622"/>
                    </a:cubicBezTo>
                    <a:cubicBezTo>
                      <a:pt x="826" y="610"/>
                      <a:pt x="826" y="610"/>
                      <a:pt x="826" y="610"/>
                    </a:cubicBezTo>
                    <a:cubicBezTo>
                      <a:pt x="822" y="593"/>
                      <a:pt x="822" y="593"/>
                      <a:pt x="822" y="593"/>
                    </a:cubicBezTo>
                    <a:cubicBezTo>
                      <a:pt x="840" y="591"/>
                      <a:pt x="840" y="591"/>
                      <a:pt x="840" y="591"/>
                    </a:cubicBezTo>
                    <a:cubicBezTo>
                      <a:pt x="858" y="589"/>
                      <a:pt x="858" y="589"/>
                      <a:pt x="858" y="589"/>
                    </a:cubicBezTo>
                    <a:cubicBezTo>
                      <a:pt x="840" y="596"/>
                      <a:pt x="840" y="596"/>
                      <a:pt x="840" y="596"/>
                    </a:cubicBezTo>
                    <a:cubicBezTo>
                      <a:pt x="851" y="617"/>
                      <a:pt x="851" y="617"/>
                      <a:pt x="851" y="617"/>
                    </a:cubicBezTo>
                    <a:cubicBezTo>
                      <a:pt x="871" y="618"/>
                      <a:pt x="871" y="618"/>
                      <a:pt x="871" y="618"/>
                    </a:cubicBezTo>
                    <a:cubicBezTo>
                      <a:pt x="877" y="623"/>
                      <a:pt x="877" y="623"/>
                      <a:pt x="877" y="623"/>
                    </a:cubicBezTo>
                    <a:cubicBezTo>
                      <a:pt x="886" y="623"/>
                      <a:pt x="886" y="623"/>
                      <a:pt x="886" y="623"/>
                    </a:cubicBezTo>
                    <a:cubicBezTo>
                      <a:pt x="888" y="618"/>
                      <a:pt x="888" y="618"/>
                      <a:pt x="888" y="618"/>
                    </a:cubicBezTo>
                    <a:cubicBezTo>
                      <a:pt x="894" y="618"/>
                      <a:pt x="894" y="618"/>
                      <a:pt x="894" y="618"/>
                    </a:cubicBezTo>
                    <a:cubicBezTo>
                      <a:pt x="892" y="633"/>
                      <a:pt x="892" y="633"/>
                      <a:pt x="892" y="633"/>
                    </a:cubicBezTo>
                    <a:cubicBezTo>
                      <a:pt x="886" y="651"/>
                      <a:pt x="886" y="651"/>
                      <a:pt x="886" y="651"/>
                    </a:cubicBezTo>
                    <a:cubicBezTo>
                      <a:pt x="849" y="655"/>
                      <a:pt x="849" y="655"/>
                      <a:pt x="849" y="655"/>
                    </a:cubicBezTo>
                    <a:cubicBezTo>
                      <a:pt x="815" y="644"/>
                      <a:pt x="815" y="644"/>
                      <a:pt x="815" y="644"/>
                    </a:cubicBezTo>
                    <a:cubicBezTo>
                      <a:pt x="808" y="650"/>
                      <a:pt x="808" y="650"/>
                      <a:pt x="808" y="650"/>
                    </a:cubicBezTo>
                    <a:cubicBezTo>
                      <a:pt x="802" y="659"/>
                      <a:pt x="802" y="659"/>
                      <a:pt x="802" y="659"/>
                    </a:cubicBezTo>
                    <a:cubicBezTo>
                      <a:pt x="747" y="634"/>
                      <a:pt x="747" y="634"/>
                      <a:pt x="747" y="634"/>
                    </a:cubicBezTo>
                    <a:cubicBezTo>
                      <a:pt x="761" y="628"/>
                      <a:pt x="761" y="628"/>
                      <a:pt x="761" y="628"/>
                    </a:cubicBezTo>
                    <a:cubicBezTo>
                      <a:pt x="745" y="617"/>
                      <a:pt x="745" y="617"/>
                      <a:pt x="745" y="617"/>
                    </a:cubicBezTo>
                    <a:cubicBezTo>
                      <a:pt x="689" y="625"/>
                      <a:pt x="689" y="625"/>
                      <a:pt x="689" y="625"/>
                    </a:cubicBezTo>
                    <a:cubicBezTo>
                      <a:pt x="679" y="628"/>
                      <a:pt x="679" y="628"/>
                      <a:pt x="679" y="628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58" y="630"/>
                      <a:pt x="658" y="630"/>
                      <a:pt x="658" y="630"/>
                    </a:cubicBezTo>
                    <a:cubicBezTo>
                      <a:pt x="598" y="703"/>
                      <a:pt x="598" y="703"/>
                      <a:pt x="598" y="703"/>
                    </a:cubicBezTo>
                    <a:cubicBezTo>
                      <a:pt x="596" y="760"/>
                      <a:pt x="596" y="760"/>
                      <a:pt x="596" y="760"/>
                    </a:cubicBezTo>
                    <a:cubicBezTo>
                      <a:pt x="653" y="812"/>
                      <a:pt x="653" y="812"/>
                      <a:pt x="653" y="812"/>
                    </a:cubicBezTo>
                    <a:cubicBezTo>
                      <a:pt x="718" y="798"/>
                      <a:pt x="718" y="798"/>
                      <a:pt x="718" y="798"/>
                    </a:cubicBezTo>
                    <a:cubicBezTo>
                      <a:pt x="744" y="812"/>
                      <a:pt x="744" y="812"/>
                      <a:pt x="744" y="812"/>
                    </a:cubicBezTo>
                    <a:cubicBezTo>
                      <a:pt x="738" y="840"/>
                      <a:pt x="738" y="840"/>
                      <a:pt x="738" y="840"/>
                    </a:cubicBezTo>
                    <a:cubicBezTo>
                      <a:pt x="769" y="899"/>
                      <a:pt x="769" y="899"/>
                      <a:pt x="769" y="899"/>
                    </a:cubicBezTo>
                    <a:cubicBezTo>
                      <a:pt x="750" y="926"/>
                      <a:pt x="750" y="926"/>
                      <a:pt x="750" y="926"/>
                    </a:cubicBezTo>
                    <a:cubicBezTo>
                      <a:pt x="803" y="1033"/>
                      <a:pt x="803" y="1033"/>
                      <a:pt x="803" y="1033"/>
                    </a:cubicBezTo>
                    <a:cubicBezTo>
                      <a:pt x="849" y="1034"/>
                      <a:pt x="849" y="1034"/>
                      <a:pt x="849" y="1034"/>
                    </a:cubicBezTo>
                    <a:cubicBezTo>
                      <a:pt x="887" y="974"/>
                      <a:pt x="887" y="974"/>
                      <a:pt x="887" y="974"/>
                    </a:cubicBezTo>
                    <a:cubicBezTo>
                      <a:pt x="887" y="942"/>
                      <a:pt x="887" y="942"/>
                      <a:pt x="887" y="942"/>
                    </a:cubicBezTo>
                    <a:cubicBezTo>
                      <a:pt x="923" y="920"/>
                      <a:pt x="923" y="920"/>
                      <a:pt x="923" y="920"/>
                    </a:cubicBezTo>
                    <a:cubicBezTo>
                      <a:pt x="910" y="854"/>
                      <a:pt x="910" y="854"/>
                      <a:pt x="910" y="854"/>
                    </a:cubicBezTo>
                    <a:cubicBezTo>
                      <a:pt x="958" y="817"/>
                      <a:pt x="958" y="817"/>
                      <a:pt x="958" y="817"/>
                    </a:cubicBezTo>
                    <a:cubicBezTo>
                      <a:pt x="975" y="769"/>
                      <a:pt x="975" y="769"/>
                      <a:pt x="975" y="769"/>
                    </a:cubicBezTo>
                    <a:cubicBezTo>
                      <a:pt x="937" y="778"/>
                      <a:pt x="937" y="778"/>
                      <a:pt x="937" y="778"/>
                    </a:cubicBezTo>
                    <a:cubicBezTo>
                      <a:pt x="907" y="741"/>
                      <a:pt x="907" y="741"/>
                      <a:pt x="907" y="741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6" y="675"/>
                      <a:pt x="886" y="675"/>
                      <a:pt x="886" y="675"/>
                    </a:cubicBezTo>
                    <a:cubicBezTo>
                      <a:pt x="888" y="669"/>
                      <a:pt x="888" y="669"/>
                      <a:pt x="888" y="669"/>
                    </a:cubicBezTo>
                    <a:cubicBezTo>
                      <a:pt x="932" y="734"/>
                      <a:pt x="932" y="734"/>
                      <a:pt x="932" y="734"/>
                    </a:cubicBezTo>
                    <a:cubicBezTo>
                      <a:pt x="938" y="765"/>
                      <a:pt x="938" y="765"/>
                      <a:pt x="938" y="765"/>
                    </a:cubicBezTo>
                    <a:cubicBezTo>
                      <a:pt x="995" y="740"/>
                      <a:pt x="995" y="740"/>
                      <a:pt x="995" y="740"/>
                    </a:cubicBezTo>
                    <a:cubicBezTo>
                      <a:pt x="1034" y="706"/>
                      <a:pt x="1034" y="706"/>
                      <a:pt x="1034" y="706"/>
                    </a:cubicBezTo>
                    <a:cubicBezTo>
                      <a:pt x="1006" y="692"/>
                      <a:pt x="1006" y="692"/>
                      <a:pt x="1006" y="692"/>
                    </a:cubicBezTo>
                    <a:cubicBezTo>
                      <a:pt x="986" y="695"/>
                      <a:pt x="986" y="695"/>
                      <a:pt x="986" y="695"/>
                    </a:cubicBezTo>
                    <a:cubicBezTo>
                      <a:pt x="960" y="658"/>
                      <a:pt x="960" y="658"/>
                      <a:pt x="960" y="658"/>
                    </a:cubicBezTo>
                    <a:cubicBezTo>
                      <a:pt x="974" y="657"/>
                      <a:pt x="974" y="657"/>
                      <a:pt x="974" y="657"/>
                    </a:cubicBezTo>
                    <a:cubicBezTo>
                      <a:pt x="1008" y="680"/>
                      <a:pt x="1008" y="680"/>
                      <a:pt x="1008" y="680"/>
                    </a:cubicBezTo>
                    <a:cubicBezTo>
                      <a:pt x="1071" y="683"/>
                      <a:pt x="1071" y="683"/>
                      <a:pt x="1071" y="683"/>
                    </a:cubicBezTo>
                    <a:cubicBezTo>
                      <a:pt x="1098" y="718"/>
                      <a:pt x="1098" y="718"/>
                      <a:pt x="1098" y="718"/>
                    </a:cubicBezTo>
                    <a:cubicBezTo>
                      <a:pt x="1128" y="792"/>
                      <a:pt x="1128" y="792"/>
                      <a:pt x="1128" y="792"/>
                    </a:cubicBezTo>
                    <a:cubicBezTo>
                      <a:pt x="1140" y="771"/>
                      <a:pt x="1140" y="771"/>
                      <a:pt x="1140" y="771"/>
                    </a:cubicBezTo>
                    <a:cubicBezTo>
                      <a:pt x="1143" y="738"/>
                      <a:pt x="1143" y="738"/>
                      <a:pt x="1143" y="738"/>
                    </a:cubicBezTo>
                    <a:cubicBezTo>
                      <a:pt x="1211" y="700"/>
                      <a:pt x="1211" y="700"/>
                      <a:pt x="1211" y="700"/>
                    </a:cubicBezTo>
                    <a:cubicBezTo>
                      <a:pt x="1231" y="745"/>
                      <a:pt x="1231" y="745"/>
                      <a:pt x="1231" y="745"/>
                    </a:cubicBezTo>
                    <a:cubicBezTo>
                      <a:pt x="1240" y="746"/>
                      <a:pt x="1240" y="746"/>
                      <a:pt x="1240" y="746"/>
                    </a:cubicBezTo>
                    <a:cubicBezTo>
                      <a:pt x="1203" y="1027"/>
                      <a:pt x="962" y="1245"/>
                      <a:pt x="671" y="1245"/>
                    </a:cubicBezTo>
                    <a:cubicBezTo>
                      <a:pt x="555" y="1245"/>
                      <a:pt x="447" y="1210"/>
                      <a:pt x="357" y="1151"/>
                    </a:cubicBezTo>
                    <a:cubicBezTo>
                      <a:pt x="390" y="1115"/>
                      <a:pt x="390" y="1115"/>
                      <a:pt x="390" y="1115"/>
                    </a:cubicBezTo>
                    <a:cubicBezTo>
                      <a:pt x="381" y="1106"/>
                      <a:pt x="381" y="1106"/>
                      <a:pt x="381" y="1106"/>
                    </a:cubicBezTo>
                    <a:cubicBezTo>
                      <a:pt x="397" y="1106"/>
                      <a:pt x="397" y="1106"/>
                      <a:pt x="397" y="1106"/>
                    </a:cubicBezTo>
                    <a:cubicBezTo>
                      <a:pt x="431" y="1068"/>
                      <a:pt x="431" y="1068"/>
                      <a:pt x="431" y="1068"/>
                    </a:cubicBezTo>
                    <a:cubicBezTo>
                      <a:pt x="439" y="1042"/>
                      <a:pt x="439" y="1042"/>
                      <a:pt x="439" y="1042"/>
                    </a:cubicBezTo>
                    <a:cubicBezTo>
                      <a:pt x="474" y="1028"/>
                      <a:pt x="474" y="1028"/>
                      <a:pt x="474" y="1028"/>
                    </a:cubicBezTo>
                    <a:cubicBezTo>
                      <a:pt x="493" y="987"/>
                      <a:pt x="493" y="987"/>
                      <a:pt x="493" y="987"/>
                    </a:cubicBezTo>
                    <a:cubicBezTo>
                      <a:pt x="488" y="978"/>
                      <a:pt x="488" y="978"/>
                      <a:pt x="488" y="978"/>
                    </a:cubicBezTo>
                    <a:cubicBezTo>
                      <a:pt x="499" y="963"/>
                      <a:pt x="499" y="963"/>
                      <a:pt x="499" y="963"/>
                    </a:cubicBezTo>
                    <a:cubicBezTo>
                      <a:pt x="504" y="960"/>
                      <a:pt x="504" y="960"/>
                      <a:pt x="504" y="960"/>
                    </a:cubicBezTo>
                    <a:cubicBezTo>
                      <a:pt x="514" y="938"/>
                      <a:pt x="514" y="938"/>
                      <a:pt x="514" y="938"/>
                    </a:cubicBezTo>
                    <a:cubicBezTo>
                      <a:pt x="510" y="928"/>
                      <a:pt x="510" y="928"/>
                      <a:pt x="510" y="928"/>
                    </a:cubicBezTo>
                    <a:cubicBezTo>
                      <a:pt x="432" y="900"/>
                      <a:pt x="432" y="900"/>
                      <a:pt x="432" y="900"/>
                    </a:cubicBezTo>
                    <a:cubicBezTo>
                      <a:pt x="427" y="903"/>
                      <a:pt x="427" y="903"/>
                      <a:pt x="427" y="903"/>
                    </a:cubicBezTo>
                    <a:cubicBezTo>
                      <a:pt x="425" y="910"/>
                      <a:pt x="425" y="910"/>
                      <a:pt x="425" y="910"/>
                    </a:cubicBezTo>
                    <a:cubicBezTo>
                      <a:pt x="416" y="908"/>
                      <a:pt x="416" y="908"/>
                      <a:pt x="416" y="908"/>
                    </a:cubicBezTo>
                    <a:cubicBezTo>
                      <a:pt x="424" y="898"/>
                      <a:pt x="424" y="898"/>
                      <a:pt x="424" y="898"/>
                    </a:cubicBezTo>
                    <a:cubicBezTo>
                      <a:pt x="419" y="896"/>
                      <a:pt x="419" y="896"/>
                      <a:pt x="419" y="896"/>
                    </a:cubicBezTo>
                    <a:cubicBezTo>
                      <a:pt x="411" y="869"/>
                      <a:pt x="411" y="869"/>
                      <a:pt x="411" y="869"/>
                    </a:cubicBezTo>
                    <a:cubicBezTo>
                      <a:pt x="350" y="837"/>
                      <a:pt x="350" y="837"/>
                      <a:pt x="350" y="837"/>
                    </a:cubicBezTo>
                    <a:cubicBezTo>
                      <a:pt x="342" y="844"/>
                      <a:pt x="342" y="844"/>
                      <a:pt x="342" y="844"/>
                    </a:cubicBezTo>
                    <a:cubicBezTo>
                      <a:pt x="324" y="843"/>
                      <a:pt x="324" y="843"/>
                      <a:pt x="324" y="843"/>
                    </a:cubicBezTo>
                    <a:cubicBezTo>
                      <a:pt x="321" y="837"/>
                      <a:pt x="321" y="837"/>
                      <a:pt x="321" y="837"/>
                    </a:cubicBezTo>
                    <a:cubicBezTo>
                      <a:pt x="311" y="839"/>
                      <a:pt x="311" y="839"/>
                      <a:pt x="311" y="839"/>
                    </a:cubicBezTo>
                    <a:cubicBezTo>
                      <a:pt x="304" y="828"/>
                      <a:pt x="304" y="828"/>
                      <a:pt x="304" y="828"/>
                    </a:cubicBezTo>
                    <a:cubicBezTo>
                      <a:pt x="291" y="822"/>
                      <a:pt x="291" y="822"/>
                      <a:pt x="291" y="822"/>
                    </a:cubicBezTo>
                    <a:cubicBezTo>
                      <a:pt x="279" y="824"/>
                      <a:pt x="279" y="824"/>
                      <a:pt x="279" y="824"/>
                    </a:cubicBezTo>
                    <a:cubicBezTo>
                      <a:pt x="268" y="816"/>
                      <a:pt x="268" y="816"/>
                      <a:pt x="268" y="816"/>
                    </a:cubicBezTo>
                    <a:cubicBezTo>
                      <a:pt x="270" y="791"/>
                      <a:pt x="270" y="791"/>
                      <a:pt x="270" y="791"/>
                    </a:cubicBezTo>
                    <a:cubicBezTo>
                      <a:pt x="265" y="786"/>
                      <a:pt x="265" y="786"/>
                      <a:pt x="265" y="786"/>
                    </a:cubicBezTo>
                    <a:cubicBezTo>
                      <a:pt x="237" y="787"/>
                      <a:pt x="237" y="787"/>
                      <a:pt x="237" y="787"/>
                    </a:cubicBezTo>
                    <a:cubicBezTo>
                      <a:pt x="246" y="754"/>
                      <a:pt x="246" y="754"/>
                      <a:pt x="246" y="754"/>
                    </a:cubicBezTo>
                    <a:cubicBezTo>
                      <a:pt x="228" y="755"/>
                      <a:pt x="228" y="755"/>
                      <a:pt x="228" y="755"/>
                    </a:cubicBezTo>
                    <a:cubicBezTo>
                      <a:pt x="226" y="764"/>
                      <a:pt x="226" y="764"/>
                      <a:pt x="226" y="764"/>
                    </a:cubicBezTo>
                    <a:cubicBezTo>
                      <a:pt x="218" y="772"/>
                      <a:pt x="218" y="772"/>
                      <a:pt x="218" y="772"/>
                    </a:cubicBezTo>
                    <a:cubicBezTo>
                      <a:pt x="202" y="768"/>
                      <a:pt x="202" y="768"/>
                      <a:pt x="202" y="768"/>
                    </a:cubicBezTo>
                    <a:cubicBezTo>
                      <a:pt x="190" y="753"/>
                      <a:pt x="190" y="753"/>
                      <a:pt x="190" y="753"/>
                    </a:cubicBezTo>
                    <a:cubicBezTo>
                      <a:pt x="191" y="714"/>
                      <a:pt x="191" y="714"/>
                      <a:pt x="191" y="714"/>
                    </a:cubicBezTo>
                    <a:cubicBezTo>
                      <a:pt x="232" y="700"/>
                      <a:pt x="232" y="700"/>
                      <a:pt x="232" y="700"/>
                    </a:cubicBezTo>
                    <a:cubicBezTo>
                      <a:pt x="264" y="701"/>
                      <a:pt x="264" y="701"/>
                      <a:pt x="264" y="701"/>
                    </a:cubicBezTo>
                    <a:cubicBezTo>
                      <a:pt x="266" y="718"/>
                      <a:pt x="266" y="718"/>
                      <a:pt x="266" y="718"/>
                    </a:cubicBezTo>
                    <a:cubicBezTo>
                      <a:pt x="279" y="732"/>
                      <a:pt x="279" y="732"/>
                      <a:pt x="279" y="732"/>
                    </a:cubicBezTo>
                    <a:cubicBezTo>
                      <a:pt x="287" y="732"/>
                      <a:pt x="287" y="732"/>
                      <a:pt x="287" y="732"/>
                    </a:cubicBezTo>
                    <a:cubicBezTo>
                      <a:pt x="289" y="722"/>
                      <a:pt x="289" y="722"/>
                      <a:pt x="289" y="722"/>
                    </a:cubicBezTo>
                    <a:cubicBezTo>
                      <a:pt x="279" y="701"/>
                      <a:pt x="279" y="701"/>
                      <a:pt x="279" y="701"/>
                    </a:cubicBezTo>
                    <a:cubicBezTo>
                      <a:pt x="282" y="689"/>
                      <a:pt x="282" y="689"/>
                      <a:pt x="282" y="689"/>
                    </a:cubicBezTo>
                    <a:cubicBezTo>
                      <a:pt x="312" y="669"/>
                      <a:pt x="312" y="669"/>
                      <a:pt x="312" y="669"/>
                    </a:cubicBezTo>
                    <a:cubicBezTo>
                      <a:pt x="320" y="632"/>
                      <a:pt x="320" y="632"/>
                      <a:pt x="320" y="632"/>
                    </a:cubicBezTo>
                    <a:cubicBezTo>
                      <a:pt x="346" y="627"/>
                      <a:pt x="346" y="627"/>
                      <a:pt x="346" y="627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60" y="607"/>
                      <a:pt x="360" y="607"/>
                      <a:pt x="360" y="607"/>
                    </a:cubicBezTo>
                    <a:cubicBezTo>
                      <a:pt x="371" y="615"/>
                      <a:pt x="371" y="615"/>
                      <a:pt x="371" y="615"/>
                    </a:cubicBezTo>
                    <a:cubicBezTo>
                      <a:pt x="402" y="598"/>
                      <a:pt x="402" y="598"/>
                      <a:pt x="402" y="598"/>
                    </a:cubicBezTo>
                    <a:cubicBezTo>
                      <a:pt x="400" y="594"/>
                      <a:pt x="400" y="594"/>
                      <a:pt x="400" y="594"/>
                    </a:cubicBezTo>
                    <a:cubicBezTo>
                      <a:pt x="380" y="595"/>
                      <a:pt x="380" y="595"/>
                      <a:pt x="380" y="595"/>
                    </a:cubicBezTo>
                    <a:cubicBezTo>
                      <a:pt x="372" y="588"/>
                      <a:pt x="372" y="588"/>
                      <a:pt x="372" y="588"/>
                    </a:cubicBezTo>
                    <a:cubicBezTo>
                      <a:pt x="380" y="580"/>
                      <a:pt x="380" y="580"/>
                      <a:pt x="380" y="580"/>
                    </a:cubicBezTo>
                    <a:cubicBezTo>
                      <a:pt x="374" y="573"/>
                      <a:pt x="374" y="573"/>
                      <a:pt x="374" y="573"/>
                    </a:cubicBezTo>
                    <a:cubicBezTo>
                      <a:pt x="340" y="589"/>
                      <a:pt x="340" y="589"/>
                      <a:pt x="340" y="589"/>
                    </a:cubicBezTo>
                    <a:cubicBezTo>
                      <a:pt x="362" y="567"/>
                      <a:pt x="362" y="567"/>
                      <a:pt x="36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24" y="554"/>
                      <a:pt x="424" y="554"/>
                      <a:pt x="424" y="554"/>
                    </a:cubicBezTo>
                    <a:cubicBezTo>
                      <a:pt x="422" y="543"/>
                      <a:pt x="422" y="543"/>
                      <a:pt x="422" y="543"/>
                    </a:cubicBezTo>
                    <a:cubicBezTo>
                      <a:pt x="401" y="530"/>
                      <a:pt x="401" y="530"/>
                      <a:pt x="401" y="530"/>
                    </a:cubicBezTo>
                    <a:cubicBezTo>
                      <a:pt x="375" y="488"/>
                      <a:pt x="375" y="488"/>
                      <a:pt x="375" y="488"/>
                    </a:cubicBezTo>
                    <a:cubicBezTo>
                      <a:pt x="357" y="504"/>
                      <a:pt x="357" y="504"/>
                      <a:pt x="357" y="504"/>
                    </a:cubicBezTo>
                    <a:cubicBezTo>
                      <a:pt x="347" y="500"/>
                      <a:pt x="347" y="500"/>
                      <a:pt x="347" y="500"/>
                    </a:cubicBezTo>
                    <a:cubicBezTo>
                      <a:pt x="345" y="484"/>
                      <a:pt x="345" y="484"/>
                      <a:pt x="345" y="484"/>
                    </a:cubicBezTo>
                    <a:cubicBezTo>
                      <a:pt x="324" y="470"/>
                      <a:pt x="324" y="470"/>
                      <a:pt x="324" y="470"/>
                    </a:cubicBezTo>
                    <a:cubicBezTo>
                      <a:pt x="304" y="466"/>
                      <a:pt x="304" y="466"/>
                      <a:pt x="304" y="466"/>
                    </a:cubicBezTo>
                    <a:cubicBezTo>
                      <a:pt x="304" y="493"/>
                      <a:pt x="304" y="493"/>
                      <a:pt x="304" y="493"/>
                    </a:cubicBezTo>
                    <a:cubicBezTo>
                      <a:pt x="294" y="501"/>
                      <a:pt x="294" y="501"/>
                      <a:pt x="294" y="501"/>
                    </a:cubicBezTo>
                    <a:cubicBezTo>
                      <a:pt x="307" y="509"/>
                      <a:pt x="307" y="509"/>
                      <a:pt x="307" y="509"/>
                    </a:cubicBezTo>
                    <a:cubicBezTo>
                      <a:pt x="306" y="522"/>
                      <a:pt x="306" y="522"/>
                      <a:pt x="306" y="522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9" y="554"/>
                      <a:pt x="299" y="554"/>
                      <a:pt x="299" y="554"/>
                    </a:cubicBezTo>
                    <a:cubicBezTo>
                      <a:pt x="291" y="562"/>
                      <a:pt x="291" y="562"/>
                      <a:pt x="291" y="562"/>
                    </a:cubicBezTo>
                    <a:cubicBezTo>
                      <a:pt x="276" y="550"/>
                      <a:pt x="276" y="550"/>
                      <a:pt x="276" y="550"/>
                    </a:cubicBezTo>
                    <a:cubicBezTo>
                      <a:pt x="275" y="532"/>
                      <a:pt x="275" y="532"/>
                      <a:pt x="275" y="532"/>
                    </a:cubicBezTo>
                    <a:cubicBezTo>
                      <a:pt x="241" y="521"/>
                      <a:pt x="241" y="521"/>
                      <a:pt x="241" y="521"/>
                    </a:cubicBezTo>
                    <a:cubicBezTo>
                      <a:pt x="207" y="501"/>
                      <a:pt x="207" y="501"/>
                      <a:pt x="207" y="501"/>
                    </a:cubicBezTo>
                    <a:cubicBezTo>
                      <a:pt x="210" y="472"/>
                      <a:pt x="210" y="472"/>
                      <a:pt x="210" y="472"/>
                    </a:cubicBezTo>
                    <a:cubicBezTo>
                      <a:pt x="241" y="453"/>
                      <a:pt x="241" y="453"/>
                      <a:pt x="241" y="453"/>
                    </a:cubicBezTo>
                    <a:cubicBezTo>
                      <a:pt x="252" y="435"/>
                      <a:pt x="252" y="435"/>
                      <a:pt x="252" y="435"/>
                    </a:cubicBezTo>
                    <a:cubicBezTo>
                      <a:pt x="270" y="433"/>
                      <a:pt x="270" y="433"/>
                      <a:pt x="270" y="433"/>
                    </a:cubicBezTo>
                    <a:cubicBezTo>
                      <a:pt x="280" y="422"/>
                      <a:pt x="280" y="422"/>
                      <a:pt x="280" y="422"/>
                    </a:cubicBezTo>
                    <a:cubicBezTo>
                      <a:pt x="278" y="406"/>
                      <a:pt x="278" y="406"/>
                      <a:pt x="278" y="406"/>
                    </a:cubicBezTo>
                    <a:cubicBezTo>
                      <a:pt x="260" y="399"/>
                      <a:pt x="260" y="399"/>
                      <a:pt x="260" y="399"/>
                    </a:cubicBezTo>
                    <a:cubicBezTo>
                      <a:pt x="256" y="403"/>
                      <a:pt x="256" y="403"/>
                      <a:pt x="256" y="403"/>
                    </a:cubicBezTo>
                    <a:cubicBezTo>
                      <a:pt x="260" y="412"/>
                      <a:pt x="260" y="412"/>
                      <a:pt x="260" y="412"/>
                    </a:cubicBezTo>
                    <a:cubicBezTo>
                      <a:pt x="248" y="423"/>
                      <a:pt x="248" y="423"/>
                      <a:pt x="248" y="423"/>
                    </a:cubicBezTo>
                    <a:cubicBezTo>
                      <a:pt x="241" y="419"/>
                      <a:pt x="241" y="419"/>
                      <a:pt x="241" y="419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28" y="410"/>
                      <a:pt x="228" y="410"/>
                      <a:pt x="228" y="410"/>
                    </a:cubicBezTo>
                    <a:cubicBezTo>
                      <a:pt x="221" y="391"/>
                      <a:pt x="221" y="391"/>
                      <a:pt x="221" y="391"/>
                    </a:cubicBezTo>
                    <a:cubicBezTo>
                      <a:pt x="202" y="378"/>
                      <a:pt x="202" y="378"/>
                      <a:pt x="202" y="378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212" y="404"/>
                      <a:pt x="212" y="404"/>
                      <a:pt x="212" y="404"/>
                    </a:cubicBezTo>
                    <a:cubicBezTo>
                      <a:pt x="200" y="422"/>
                      <a:pt x="200" y="422"/>
                      <a:pt x="200" y="422"/>
                    </a:cubicBezTo>
                    <a:cubicBezTo>
                      <a:pt x="156" y="418"/>
                      <a:pt x="156" y="418"/>
                      <a:pt x="156" y="418"/>
                    </a:cubicBezTo>
                    <a:cubicBezTo>
                      <a:pt x="162" y="407"/>
                      <a:pt x="168" y="395"/>
                      <a:pt x="175" y="383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90" y="382"/>
                      <a:pt x="190" y="382"/>
                      <a:pt x="190" y="382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194" y="353"/>
                      <a:pt x="202" y="341"/>
                      <a:pt x="210" y="330"/>
                    </a:cubicBez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86" y="348"/>
                      <a:pt x="286" y="348"/>
                      <a:pt x="286" y="348"/>
                    </a:cubicBezTo>
                    <a:cubicBezTo>
                      <a:pt x="289" y="339"/>
                      <a:pt x="289" y="339"/>
                      <a:pt x="289" y="339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40" y="338"/>
                      <a:pt x="240" y="338"/>
                      <a:pt x="240" y="338"/>
                    </a:cubicBezTo>
                    <a:cubicBezTo>
                      <a:pt x="215" y="324"/>
                      <a:pt x="215" y="324"/>
                      <a:pt x="215" y="324"/>
                    </a:cubicBezTo>
                    <a:cubicBezTo>
                      <a:pt x="220" y="317"/>
                      <a:pt x="225" y="311"/>
                      <a:pt x="230" y="305"/>
                    </a:cubicBezTo>
                    <a:cubicBezTo>
                      <a:pt x="235" y="306"/>
                      <a:pt x="235" y="306"/>
                      <a:pt x="235" y="306"/>
                    </a:cubicBezTo>
                    <a:cubicBezTo>
                      <a:pt x="254" y="292"/>
                      <a:pt x="254" y="292"/>
                      <a:pt x="254" y="292"/>
                    </a:cubicBezTo>
                    <a:cubicBezTo>
                      <a:pt x="246" y="287"/>
                      <a:pt x="246" y="287"/>
                      <a:pt x="246" y="287"/>
                    </a:cubicBezTo>
                    <a:cubicBezTo>
                      <a:pt x="247" y="285"/>
                      <a:pt x="248" y="284"/>
                      <a:pt x="250" y="282"/>
                    </a:cubicBezTo>
                    <a:cubicBezTo>
                      <a:pt x="250" y="285"/>
                      <a:pt x="250" y="285"/>
                      <a:pt x="250" y="285"/>
                    </a:cubicBezTo>
                    <a:cubicBezTo>
                      <a:pt x="276" y="300"/>
                      <a:pt x="276" y="300"/>
                      <a:pt x="276" y="300"/>
                    </a:cubicBezTo>
                    <a:cubicBezTo>
                      <a:pt x="255" y="299"/>
                      <a:pt x="255" y="299"/>
                      <a:pt x="255" y="299"/>
                    </a:cubicBezTo>
                    <a:cubicBezTo>
                      <a:pt x="248" y="304"/>
                      <a:pt x="248" y="304"/>
                      <a:pt x="248" y="304"/>
                    </a:cubicBezTo>
                    <a:cubicBezTo>
                      <a:pt x="268" y="314"/>
                      <a:pt x="268" y="314"/>
                      <a:pt x="268" y="314"/>
                    </a:cubicBezTo>
                    <a:cubicBezTo>
                      <a:pt x="267" y="318"/>
                      <a:pt x="267" y="318"/>
                      <a:pt x="267" y="318"/>
                    </a:cubicBezTo>
                    <a:cubicBezTo>
                      <a:pt x="245" y="312"/>
                      <a:pt x="245" y="312"/>
                      <a:pt x="245" y="312"/>
                    </a:cubicBezTo>
                    <a:cubicBezTo>
                      <a:pt x="244" y="309"/>
                      <a:pt x="244" y="309"/>
                      <a:pt x="244" y="309"/>
                    </a:cubicBezTo>
                    <a:cubicBezTo>
                      <a:pt x="236" y="327"/>
                      <a:pt x="236" y="327"/>
                      <a:pt x="236" y="327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300" y="326"/>
                      <a:pt x="300" y="326"/>
                      <a:pt x="300" y="326"/>
                    </a:cubicBezTo>
                    <a:cubicBezTo>
                      <a:pt x="300" y="321"/>
                      <a:pt x="300" y="321"/>
                      <a:pt x="300" y="321"/>
                    </a:cubicBezTo>
                    <a:cubicBezTo>
                      <a:pt x="280" y="315"/>
                      <a:pt x="280" y="315"/>
                      <a:pt x="280" y="315"/>
                    </a:cubicBezTo>
                    <a:cubicBezTo>
                      <a:pt x="309" y="309"/>
                      <a:pt x="309" y="309"/>
                      <a:pt x="309" y="309"/>
                    </a:cubicBezTo>
                    <a:cubicBezTo>
                      <a:pt x="316" y="295"/>
                      <a:pt x="316" y="295"/>
                      <a:pt x="316" y="295"/>
                    </a:cubicBezTo>
                    <a:cubicBezTo>
                      <a:pt x="306" y="291"/>
                      <a:pt x="306" y="291"/>
                      <a:pt x="306" y="291"/>
                    </a:cubicBezTo>
                    <a:cubicBezTo>
                      <a:pt x="339" y="280"/>
                      <a:pt x="339" y="280"/>
                      <a:pt x="339" y="280"/>
                    </a:cubicBezTo>
                    <a:cubicBezTo>
                      <a:pt x="368" y="268"/>
                      <a:pt x="368" y="268"/>
                      <a:pt x="368" y="268"/>
                    </a:cubicBezTo>
                    <a:cubicBezTo>
                      <a:pt x="370" y="264"/>
                      <a:pt x="370" y="264"/>
                      <a:pt x="370" y="264"/>
                    </a:cubicBezTo>
                    <a:cubicBezTo>
                      <a:pt x="356" y="262"/>
                      <a:pt x="356" y="262"/>
                      <a:pt x="356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80" y="257"/>
                      <a:pt x="380" y="257"/>
                      <a:pt x="380" y="257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73" y="245"/>
                      <a:pt x="373" y="245"/>
                      <a:pt x="373" y="245"/>
                    </a:cubicBezTo>
                    <a:cubicBezTo>
                      <a:pt x="350" y="243"/>
                      <a:pt x="350" y="243"/>
                      <a:pt x="350" y="243"/>
                    </a:cubicBezTo>
                    <a:cubicBezTo>
                      <a:pt x="315" y="243"/>
                      <a:pt x="315" y="243"/>
                      <a:pt x="315" y="243"/>
                    </a:cubicBezTo>
                    <a:cubicBezTo>
                      <a:pt x="308" y="248"/>
                      <a:pt x="308" y="248"/>
                      <a:pt x="308" y="248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84" y="248"/>
                      <a:pt x="284" y="248"/>
                      <a:pt x="284" y="248"/>
                    </a:cubicBezTo>
                    <a:cubicBezTo>
                      <a:pt x="386" y="155"/>
                      <a:pt x="522" y="97"/>
                      <a:pt x="671" y="97"/>
                    </a:cubicBezTo>
                    <a:close/>
                    <a:moveTo>
                      <a:pt x="241" y="419"/>
                    </a:move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41" y="419"/>
                      <a:pt x="241" y="419"/>
                      <a:pt x="241" y="419"/>
                    </a:cubicBezTo>
                    <a:close/>
                    <a:moveTo>
                      <a:pt x="296" y="1105"/>
                    </a:moveTo>
                    <a:cubicBezTo>
                      <a:pt x="189" y="1012"/>
                      <a:pt x="116" y="881"/>
                      <a:pt x="100" y="733"/>
                    </a:cubicBezTo>
                    <a:cubicBezTo>
                      <a:pt x="116" y="746"/>
                      <a:pt x="116" y="746"/>
                      <a:pt x="116" y="746"/>
                    </a:cubicBezTo>
                    <a:cubicBezTo>
                      <a:pt x="123" y="744"/>
                      <a:pt x="123" y="744"/>
                      <a:pt x="123" y="744"/>
                    </a:cubicBezTo>
                    <a:cubicBezTo>
                      <a:pt x="99" y="719"/>
                      <a:pt x="99" y="719"/>
                      <a:pt x="99" y="719"/>
                    </a:cubicBezTo>
                    <a:cubicBezTo>
                      <a:pt x="99" y="714"/>
                      <a:pt x="98" y="709"/>
                      <a:pt x="98" y="704"/>
                    </a:cubicBezTo>
                    <a:cubicBezTo>
                      <a:pt x="111" y="714"/>
                      <a:pt x="111" y="714"/>
                      <a:pt x="111" y="714"/>
                    </a:cubicBezTo>
                    <a:cubicBezTo>
                      <a:pt x="140" y="746"/>
                      <a:pt x="140" y="746"/>
                      <a:pt x="140" y="746"/>
                    </a:cubicBezTo>
                    <a:cubicBezTo>
                      <a:pt x="139" y="761"/>
                      <a:pt x="139" y="761"/>
                      <a:pt x="139" y="761"/>
                    </a:cubicBezTo>
                    <a:cubicBezTo>
                      <a:pt x="192" y="788"/>
                      <a:pt x="192" y="788"/>
                      <a:pt x="192" y="788"/>
                    </a:cubicBezTo>
                    <a:cubicBezTo>
                      <a:pt x="201" y="783"/>
                      <a:pt x="201" y="783"/>
                      <a:pt x="201" y="783"/>
                    </a:cubicBezTo>
                    <a:cubicBezTo>
                      <a:pt x="241" y="804"/>
                      <a:pt x="241" y="804"/>
                      <a:pt x="241" y="804"/>
                    </a:cubicBezTo>
                    <a:cubicBezTo>
                      <a:pt x="251" y="814"/>
                      <a:pt x="251" y="814"/>
                      <a:pt x="251" y="814"/>
                    </a:cubicBezTo>
                    <a:cubicBezTo>
                      <a:pt x="276" y="831"/>
                      <a:pt x="276" y="831"/>
                      <a:pt x="276" y="831"/>
                    </a:cubicBezTo>
                    <a:cubicBezTo>
                      <a:pt x="284" y="845"/>
                      <a:pt x="284" y="845"/>
                      <a:pt x="284" y="845"/>
                    </a:cubicBezTo>
                    <a:cubicBezTo>
                      <a:pt x="277" y="846"/>
                      <a:pt x="277" y="846"/>
                      <a:pt x="277" y="846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75" y="880"/>
                      <a:pt x="275" y="880"/>
                      <a:pt x="275" y="880"/>
                    </a:cubicBezTo>
                    <a:cubicBezTo>
                      <a:pt x="261" y="889"/>
                      <a:pt x="261" y="889"/>
                      <a:pt x="261" y="889"/>
                    </a:cubicBezTo>
                    <a:cubicBezTo>
                      <a:pt x="244" y="933"/>
                      <a:pt x="244" y="933"/>
                      <a:pt x="244" y="933"/>
                    </a:cubicBezTo>
                    <a:cubicBezTo>
                      <a:pt x="289" y="994"/>
                      <a:pt x="289" y="994"/>
                      <a:pt x="289" y="994"/>
                    </a:cubicBezTo>
                    <a:cubicBezTo>
                      <a:pt x="315" y="1004"/>
                      <a:pt x="315" y="1004"/>
                      <a:pt x="315" y="1004"/>
                    </a:cubicBezTo>
                    <a:cubicBezTo>
                      <a:pt x="296" y="1105"/>
                      <a:pt x="296" y="1105"/>
                      <a:pt x="296" y="1105"/>
                    </a:cubicBezTo>
                    <a:close/>
                    <a:moveTo>
                      <a:pt x="253" y="279"/>
                    </a:moveTo>
                    <a:cubicBezTo>
                      <a:pt x="254" y="277"/>
                      <a:pt x="256" y="275"/>
                      <a:pt x="258" y="273"/>
                    </a:cubicBezTo>
                    <a:cubicBezTo>
                      <a:pt x="286" y="270"/>
                      <a:pt x="286" y="270"/>
                      <a:pt x="286" y="270"/>
                    </a:cubicBezTo>
                    <a:cubicBezTo>
                      <a:pt x="298" y="271"/>
                      <a:pt x="298" y="271"/>
                      <a:pt x="298" y="271"/>
                    </a:cubicBezTo>
                    <a:cubicBezTo>
                      <a:pt x="281" y="277"/>
                      <a:pt x="281" y="277"/>
                      <a:pt x="281" y="277"/>
                    </a:cubicBezTo>
                    <a:cubicBezTo>
                      <a:pt x="277" y="281"/>
                      <a:pt x="277" y="281"/>
                      <a:pt x="277" y="281"/>
                    </a:cubicBezTo>
                    <a:cubicBezTo>
                      <a:pt x="282" y="289"/>
                      <a:pt x="282" y="289"/>
                      <a:pt x="282" y="289"/>
                    </a:cubicBezTo>
                    <a:cubicBezTo>
                      <a:pt x="271" y="284"/>
                      <a:pt x="271" y="284"/>
                      <a:pt x="271" y="284"/>
                    </a:cubicBezTo>
                    <a:cubicBezTo>
                      <a:pt x="253" y="279"/>
                      <a:pt x="253" y="279"/>
                      <a:pt x="253" y="279"/>
                    </a:cubicBezTo>
                    <a:close/>
                    <a:moveTo>
                      <a:pt x="385" y="263"/>
                    </a:moveTo>
                    <a:cubicBezTo>
                      <a:pt x="380" y="261"/>
                      <a:pt x="380" y="261"/>
                      <a:pt x="380" y="261"/>
                    </a:cubicBezTo>
                    <a:cubicBezTo>
                      <a:pt x="394" y="251"/>
                      <a:pt x="394" y="251"/>
                      <a:pt x="394" y="251"/>
                    </a:cubicBezTo>
                    <a:cubicBezTo>
                      <a:pt x="401" y="251"/>
                      <a:pt x="401" y="251"/>
                      <a:pt x="401" y="251"/>
                    </a:cubicBezTo>
                    <a:cubicBezTo>
                      <a:pt x="404" y="242"/>
                      <a:pt x="404" y="242"/>
                      <a:pt x="404" y="242"/>
                    </a:cubicBezTo>
                    <a:cubicBezTo>
                      <a:pt x="413" y="239"/>
                      <a:pt x="413" y="239"/>
                      <a:pt x="413" y="239"/>
                    </a:cubicBezTo>
                    <a:cubicBezTo>
                      <a:pt x="431" y="237"/>
                      <a:pt x="431" y="237"/>
                      <a:pt x="431" y="237"/>
                    </a:cubicBezTo>
                    <a:cubicBezTo>
                      <a:pt x="437" y="227"/>
                      <a:pt x="437" y="227"/>
                      <a:pt x="437" y="227"/>
                    </a:cubicBezTo>
                    <a:cubicBezTo>
                      <a:pt x="450" y="226"/>
                      <a:pt x="450" y="226"/>
                      <a:pt x="450" y="226"/>
                    </a:cubicBezTo>
                    <a:cubicBezTo>
                      <a:pt x="460" y="217"/>
                      <a:pt x="460" y="217"/>
                      <a:pt x="460" y="217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1" y="223"/>
                      <a:pt x="481" y="223"/>
                      <a:pt x="481" y="223"/>
                    </a:cubicBezTo>
                    <a:cubicBezTo>
                      <a:pt x="483" y="223"/>
                      <a:pt x="483" y="223"/>
                      <a:pt x="483" y="223"/>
                    </a:cubicBez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4" y="230"/>
                      <a:pt x="474" y="230"/>
                      <a:pt x="474" y="230"/>
                    </a:cubicBezTo>
                    <a:cubicBezTo>
                      <a:pt x="474" y="231"/>
                      <a:pt x="474" y="231"/>
                      <a:pt x="474" y="231"/>
                    </a:cubicBezTo>
                    <a:cubicBezTo>
                      <a:pt x="481" y="228"/>
                      <a:pt x="481" y="228"/>
                      <a:pt x="481" y="228"/>
                    </a:cubicBezTo>
                    <a:cubicBezTo>
                      <a:pt x="482" y="236"/>
                      <a:pt x="482" y="236"/>
                      <a:pt x="482" y="236"/>
                    </a:cubicBezTo>
                    <a:cubicBezTo>
                      <a:pt x="486" y="230"/>
                      <a:pt x="486" y="230"/>
                      <a:pt x="486" y="230"/>
                    </a:cubicBezTo>
                    <a:cubicBezTo>
                      <a:pt x="485" y="227"/>
                      <a:pt x="485" y="227"/>
                      <a:pt x="485" y="227"/>
                    </a:cubicBezTo>
                    <a:cubicBezTo>
                      <a:pt x="491" y="229"/>
                      <a:pt x="491" y="229"/>
                      <a:pt x="491" y="229"/>
                    </a:cubicBezTo>
                    <a:cubicBezTo>
                      <a:pt x="494" y="238"/>
                      <a:pt x="494" y="238"/>
                      <a:pt x="494" y="238"/>
                    </a:cubicBezTo>
                    <a:cubicBezTo>
                      <a:pt x="496" y="227"/>
                      <a:pt x="496" y="227"/>
                      <a:pt x="496" y="227"/>
                    </a:cubicBezTo>
                    <a:cubicBezTo>
                      <a:pt x="502" y="227"/>
                      <a:pt x="502" y="227"/>
                      <a:pt x="502" y="227"/>
                    </a:cubicBezTo>
                    <a:cubicBezTo>
                      <a:pt x="501" y="225"/>
                      <a:pt x="501" y="225"/>
                      <a:pt x="501" y="225"/>
                    </a:cubicBezTo>
                    <a:cubicBezTo>
                      <a:pt x="511" y="226"/>
                      <a:pt x="511" y="226"/>
                      <a:pt x="511" y="226"/>
                    </a:cubicBezTo>
                    <a:cubicBezTo>
                      <a:pt x="513" y="239"/>
                      <a:pt x="513" y="239"/>
                      <a:pt x="513" y="239"/>
                    </a:cubicBezTo>
                    <a:cubicBezTo>
                      <a:pt x="521" y="249"/>
                      <a:pt x="521" y="249"/>
                      <a:pt x="521" y="24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26" y="261"/>
                      <a:pt x="526" y="261"/>
                      <a:pt x="526" y="261"/>
                    </a:cubicBezTo>
                    <a:cubicBezTo>
                      <a:pt x="529" y="259"/>
                      <a:pt x="529" y="259"/>
                      <a:pt x="529" y="259"/>
                    </a:cubicBezTo>
                    <a:cubicBezTo>
                      <a:pt x="539" y="262"/>
                      <a:pt x="539" y="262"/>
                      <a:pt x="539" y="262"/>
                    </a:cubicBezTo>
                    <a:cubicBezTo>
                      <a:pt x="543" y="268"/>
                      <a:pt x="543" y="268"/>
                      <a:pt x="543" y="268"/>
                    </a:cubicBezTo>
                    <a:cubicBezTo>
                      <a:pt x="560" y="297"/>
                      <a:pt x="560" y="297"/>
                      <a:pt x="560" y="297"/>
                    </a:cubicBezTo>
                    <a:cubicBezTo>
                      <a:pt x="563" y="301"/>
                      <a:pt x="563" y="301"/>
                      <a:pt x="563" y="301"/>
                    </a:cubicBezTo>
                    <a:cubicBezTo>
                      <a:pt x="555" y="304"/>
                      <a:pt x="555" y="304"/>
                      <a:pt x="555" y="304"/>
                    </a:cubicBezTo>
                    <a:cubicBezTo>
                      <a:pt x="569" y="311"/>
                      <a:pt x="569" y="311"/>
                      <a:pt x="569" y="311"/>
                    </a:cubicBezTo>
                    <a:cubicBezTo>
                      <a:pt x="573" y="319"/>
                      <a:pt x="573" y="319"/>
                      <a:pt x="573" y="319"/>
                    </a:cubicBezTo>
                    <a:cubicBezTo>
                      <a:pt x="581" y="320"/>
                      <a:pt x="581" y="320"/>
                      <a:pt x="581" y="320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88" y="330"/>
                      <a:pt x="587" y="331"/>
                      <a:pt x="585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62" y="325"/>
                      <a:pt x="562" y="325"/>
                      <a:pt x="562" y="325"/>
                    </a:cubicBezTo>
                    <a:cubicBezTo>
                      <a:pt x="559" y="327"/>
                      <a:pt x="559" y="327"/>
                      <a:pt x="559" y="327"/>
                    </a:cubicBezTo>
                    <a:cubicBezTo>
                      <a:pt x="564" y="332"/>
                      <a:pt x="564" y="332"/>
                      <a:pt x="564" y="332"/>
                    </a:cubicBezTo>
                    <a:cubicBezTo>
                      <a:pt x="555" y="343"/>
                      <a:pt x="555" y="343"/>
                      <a:pt x="555" y="343"/>
                    </a:cubicBezTo>
                    <a:cubicBezTo>
                      <a:pt x="560" y="343"/>
                      <a:pt x="560" y="343"/>
                      <a:pt x="560" y="343"/>
                    </a:cubicBezTo>
                    <a:cubicBezTo>
                      <a:pt x="566" y="336"/>
                      <a:pt x="566" y="336"/>
                      <a:pt x="566" y="336"/>
                    </a:cubicBezTo>
                    <a:cubicBezTo>
                      <a:pt x="570" y="335"/>
                      <a:pt x="570" y="335"/>
                      <a:pt x="570" y="335"/>
                    </a:cubicBezTo>
                    <a:cubicBezTo>
                      <a:pt x="570" y="338"/>
                      <a:pt x="570" y="338"/>
                      <a:pt x="570" y="338"/>
                    </a:cubicBezTo>
                    <a:cubicBezTo>
                      <a:pt x="585" y="334"/>
                      <a:pt x="585" y="334"/>
                      <a:pt x="585" y="334"/>
                    </a:cubicBezTo>
                    <a:cubicBezTo>
                      <a:pt x="577" y="353"/>
                      <a:pt x="577" y="353"/>
                      <a:pt x="577" y="353"/>
                    </a:cubicBezTo>
                    <a:cubicBezTo>
                      <a:pt x="555" y="369"/>
                      <a:pt x="555" y="369"/>
                      <a:pt x="555" y="369"/>
                    </a:cubicBezTo>
                    <a:cubicBezTo>
                      <a:pt x="546" y="365"/>
                      <a:pt x="546" y="365"/>
                      <a:pt x="546" y="365"/>
                    </a:cubicBezTo>
                    <a:cubicBezTo>
                      <a:pt x="540" y="388"/>
                      <a:pt x="540" y="388"/>
                      <a:pt x="540" y="388"/>
                    </a:cubicBezTo>
                    <a:cubicBezTo>
                      <a:pt x="505" y="405"/>
                      <a:pt x="505" y="405"/>
                      <a:pt x="505" y="405"/>
                    </a:cubicBezTo>
                    <a:cubicBezTo>
                      <a:pt x="508" y="427"/>
                      <a:pt x="508" y="427"/>
                      <a:pt x="508" y="427"/>
                    </a:cubicBezTo>
                    <a:cubicBezTo>
                      <a:pt x="499" y="439"/>
                      <a:pt x="499" y="439"/>
                      <a:pt x="499" y="439"/>
                    </a:cubicBezTo>
                    <a:cubicBezTo>
                      <a:pt x="494" y="467"/>
                      <a:pt x="494" y="467"/>
                      <a:pt x="494" y="467"/>
                    </a:cubicBezTo>
                    <a:cubicBezTo>
                      <a:pt x="481" y="468"/>
                      <a:pt x="481" y="468"/>
                      <a:pt x="481" y="468"/>
                    </a:cubicBezTo>
                    <a:cubicBezTo>
                      <a:pt x="474" y="458"/>
                      <a:pt x="474" y="458"/>
                      <a:pt x="474" y="458"/>
                    </a:cubicBezTo>
                    <a:cubicBezTo>
                      <a:pt x="460" y="464"/>
                      <a:pt x="460" y="464"/>
                      <a:pt x="460" y="464"/>
                    </a:cubicBezTo>
                    <a:cubicBezTo>
                      <a:pt x="448" y="459"/>
                      <a:pt x="448" y="459"/>
                      <a:pt x="448" y="459"/>
                    </a:cubicBezTo>
                    <a:cubicBezTo>
                      <a:pt x="422" y="416"/>
                      <a:pt x="422" y="416"/>
                      <a:pt x="422" y="416"/>
                    </a:cubicBezTo>
                    <a:cubicBezTo>
                      <a:pt x="413" y="414"/>
                      <a:pt x="413" y="414"/>
                      <a:pt x="413" y="414"/>
                    </a:cubicBezTo>
                    <a:cubicBezTo>
                      <a:pt x="412" y="387"/>
                      <a:pt x="412" y="387"/>
                      <a:pt x="412" y="387"/>
                    </a:cubicBezTo>
                    <a:cubicBezTo>
                      <a:pt x="425" y="382"/>
                      <a:pt x="425" y="382"/>
                      <a:pt x="425" y="382"/>
                    </a:cubicBezTo>
                    <a:cubicBezTo>
                      <a:pt x="426" y="376"/>
                      <a:pt x="426" y="376"/>
                      <a:pt x="426" y="376"/>
                    </a:cubicBezTo>
                    <a:cubicBezTo>
                      <a:pt x="408" y="374"/>
                      <a:pt x="408" y="374"/>
                      <a:pt x="408" y="374"/>
                    </a:cubicBezTo>
                    <a:cubicBezTo>
                      <a:pt x="410" y="364"/>
                      <a:pt x="410" y="364"/>
                      <a:pt x="410" y="364"/>
                    </a:cubicBezTo>
                    <a:cubicBezTo>
                      <a:pt x="415" y="363"/>
                      <a:pt x="415" y="363"/>
                      <a:pt x="415" y="363"/>
                    </a:cubicBezTo>
                    <a:cubicBezTo>
                      <a:pt x="430" y="363"/>
                      <a:pt x="430" y="363"/>
                      <a:pt x="430" y="363"/>
                    </a:cubicBezTo>
                    <a:cubicBezTo>
                      <a:pt x="418" y="348"/>
                      <a:pt x="418" y="348"/>
                      <a:pt x="418" y="348"/>
                    </a:cubicBezTo>
                    <a:cubicBezTo>
                      <a:pt x="416" y="351"/>
                      <a:pt x="416" y="351"/>
                      <a:pt x="416" y="351"/>
                    </a:cubicBezTo>
                    <a:cubicBezTo>
                      <a:pt x="395" y="310"/>
                      <a:pt x="395" y="310"/>
                      <a:pt x="395" y="310"/>
                    </a:cubicBezTo>
                    <a:cubicBezTo>
                      <a:pt x="366" y="302"/>
                      <a:pt x="366" y="302"/>
                      <a:pt x="366" y="302"/>
                    </a:cubicBezTo>
                    <a:cubicBezTo>
                      <a:pt x="362" y="290"/>
                      <a:pt x="362" y="290"/>
                      <a:pt x="362" y="290"/>
                    </a:cubicBezTo>
                    <a:cubicBezTo>
                      <a:pt x="371" y="290"/>
                      <a:pt x="371" y="290"/>
                      <a:pt x="371" y="290"/>
                    </a:cubicBezTo>
                    <a:cubicBezTo>
                      <a:pt x="371" y="287"/>
                      <a:pt x="371" y="287"/>
                      <a:pt x="371" y="287"/>
                    </a:cubicBezTo>
                    <a:cubicBezTo>
                      <a:pt x="360" y="286"/>
                      <a:pt x="360" y="286"/>
                      <a:pt x="360" y="286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67" y="271"/>
                      <a:pt x="367" y="271"/>
                      <a:pt x="367" y="271"/>
                    </a:cubicBezTo>
                    <a:cubicBezTo>
                      <a:pt x="383" y="271"/>
                      <a:pt x="383" y="271"/>
                      <a:pt x="383" y="271"/>
                    </a:cubicBezTo>
                    <a:cubicBezTo>
                      <a:pt x="385" y="263"/>
                      <a:pt x="385" y="263"/>
                      <a:pt x="385" y="263"/>
                    </a:cubicBezTo>
                    <a:close/>
                    <a:moveTo>
                      <a:pt x="204" y="353"/>
                    </a:moveTo>
                    <a:cubicBezTo>
                      <a:pt x="198" y="363"/>
                      <a:pt x="198" y="363"/>
                      <a:pt x="198" y="363"/>
                    </a:cubicBezTo>
                    <a:cubicBezTo>
                      <a:pt x="203" y="375"/>
                      <a:pt x="203" y="375"/>
                      <a:pt x="203" y="375"/>
                    </a:cubicBezTo>
                    <a:cubicBezTo>
                      <a:pt x="213" y="374"/>
                      <a:pt x="213" y="374"/>
                      <a:pt x="213" y="374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20" y="368"/>
                      <a:pt x="220" y="368"/>
                      <a:pt x="220" y="368"/>
                    </a:cubicBezTo>
                    <a:cubicBezTo>
                      <a:pt x="229" y="355"/>
                      <a:pt x="229" y="355"/>
                      <a:pt x="229" y="355"/>
                    </a:cubicBezTo>
                    <a:cubicBezTo>
                      <a:pt x="204" y="353"/>
                      <a:pt x="204" y="353"/>
                      <a:pt x="204" y="353"/>
                    </a:cubicBezTo>
                    <a:close/>
                    <a:moveTo>
                      <a:pt x="198" y="413"/>
                    </a:moveTo>
                    <a:cubicBezTo>
                      <a:pt x="175" y="406"/>
                      <a:pt x="175" y="406"/>
                      <a:pt x="175" y="406"/>
                    </a:cubicBezTo>
                    <a:cubicBezTo>
                      <a:pt x="187" y="397"/>
                      <a:pt x="187" y="397"/>
                      <a:pt x="187" y="397"/>
                    </a:cubicBezTo>
                    <a:cubicBezTo>
                      <a:pt x="203" y="406"/>
                      <a:pt x="203" y="406"/>
                      <a:pt x="203" y="406"/>
                    </a:cubicBezTo>
                    <a:cubicBezTo>
                      <a:pt x="198" y="413"/>
                      <a:pt x="198" y="413"/>
                      <a:pt x="198" y="413"/>
                    </a:cubicBezTo>
                    <a:close/>
                    <a:moveTo>
                      <a:pt x="256" y="438"/>
                    </a:moveTo>
                    <a:cubicBezTo>
                      <a:pt x="248" y="457"/>
                      <a:pt x="248" y="457"/>
                      <a:pt x="248" y="457"/>
                    </a:cubicBezTo>
                    <a:cubicBezTo>
                      <a:pt x="259" y="463"/>
                      <a:pt x="259" y="463"/>
                      <a:pt x="259" y="463"/>
                    </a:cubicBezTo>
                    <a:cubicBezTo>
                      <a:pt x="270" y="454"/>
                      <a:pt x="270" y="454"/>
                      <a:pt x="270" y="454"/>
                    </a:cubicBezTo>
                    <a:cubicBezTo>
                      <a:pt x="281" y="459"/>
                      <a:pt x="281" y="459"/>
                      <a:pt x="281" y="459"/>
                    </a:cubicBezTo>
                    <a:cubicBezTo>
                      <a:pt x="288" y="458"/>
                      <a:pt x="288" y="458"/>
                      <a:pt x="288" y="458"/>
                    </a:cubicBez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56" y="438"/>
                      <a:pt x="256" y="438"/>
                      <a:pt x="256" y="438"/>
                    </a:cubicBezTo>
                    <a:close/>
                    <a:moveTo>
                      <a:pt x="249" y="356"/>
                    </a:moveTo>
                    <a:cubicBezTo>
                      <a:pt x="231" y="369"/>
                      <a:pt x="231" y="369"/>
                      <a:pt x="231" y="369"/>
                    </a:cubicBezTo>
                    <a:cubicBezTo>
                      <a:pt x="239" y="392"/>
                      <a:pt x="239" y="392"/>
                      <a:pt x="239" y="392"/>
                    </a:cubicBezTo>
                    <a:cubicBezTo>
                      <a:pt x="258" y="397"/>
                      <a:pt x="258" y="397"/>
                      <a:pt x="258" y="397"/>
                    </a:cubicBezTo>
                    <a:cubicBezTo>
                      <a:pt x="291" y="400"/>
                      <a:pt x="291" y="400"/>
                      <a:pt x="291" y="400"/>
                    </a:cubicBezTo>
                    <a:cubicBezTo>
                      <a:pt x="300" y="398"/>
                      <a:pt x="300" y="398"/>
                      <a:pt x="300" y="398"/>
                    </a:cubicBezTo>
                    <a:cubicBezTo>
                      <a:pt x="312" y="405"/>
                      <a:pt x="312" y="405"/>
                      <a:pt x="312" y="405"/>
                    </a:cubicBezTo>
                    <a:cubicBezTo>
                      <a:pt x="301" y="422"/>
                      <a:pt x="301" y="422"/>
                      <a:pt x="301" y="422"/>
                    </a:cubicBezTo>
                    <a:cubicBezTo>
                      <a:pt x="305" y="426"/>
                      <a:pt x="305" y="426"/>
                      <a:pt x="305" y="426"/>
                    </a:cubicBezTo>
                    <a:cubicBezTo>
                      <a:pt x="314" y="422"/>
                      <a:pt x="314" y="422"/>
                      <a:pt x="314" y="422"/>
                    </a:cubicBezTo>
                    <a:cubicBezTo>
                      <a:pt x="315" y="409"/>
                      <a:pt x="315" y="409"/>
                      <a:pt x="315" y="409"/>
                    </a:cubicBezTo>
                    <a:cubicBezTo>
                      <a:pt x="333" y="421"/>
                      <a:pt x="333" y="421"/>
                      <a:pt x="333" y="421"/>
                    </a:cubicBezTo>
                    <a:cubicBezTo>
                      <a:pt x="328" y="428"/>
                      <a:pt x="328" y="428"/>
                      <a:pt x="328" y="428"/>
                    </a:cubicBezTo>
                    <a:cubicBezTo>
                      <a:pt x="321" y="434"/>
                      <a:pt x="321" y="434"/>
                      <a:pt x="321" y="434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02" y="442"/>
                      <a:pt x="302" y="442"/>
                      <a:pt x="302" y="442"/>
                    </a:cubicBezTo>
                    <a:cubicBezTo>
                      <a:pt x="299" y="450"/>
                      <a:pt x="299" y="450"/>
                      <a:pt x="299" y="450"/>
                    </a:cubicBezTo>
                    <a:cubicBezTo>
                      <a:pt x="324" y="449"/>
                      <a:pt x="324" y="449"/>
                      <a:pt x="324" y="449"/>
                    </a:cubicBezTo>
                    <a:cubicBezTo>
                      <a:pt x="339" y="462"/>
                      <a:pt x="339" y="462"/>
                      <a:pt x="339" y="462"/>
                    </a:cubicBezTo>
                    <a:cubicBezTo>
                      <a:pt x="368" y="477"/>
                      <a:pt x="368" y="477"/>
                      <a:pt x="368" y="477"/>
                    </a:cubicBezTo>
                    <a:cubicBezTo>
                      <a:pt x="369" y="471"/>
                      <a:pt x="369" y="471"/>
                      <a:pt x="369" y="471"/>
                    </a:cubicBezTo>
                    <a:cubicBezTo>
                      <a:pt x="351" y="458"/>
                      <a:pt x="351" y="458"/>
                      <a:pt x="351" y="458"/>
                    </a:cubicBezTo>
                    <a:cubicBezTo>
                      <a:pt x="376" y="467"/>
                      <a:pt x="376" y="467"/>
                      <a:pt x="376" y="467"/>
                    </a:cubicBezTo>
                    <a:cubicBezTo>
                      <a:pt x="374" y="458"/>
                      <a:pt x="374" y="458"/>
                      <a:pt x="374" y="458"/>
                    </a:cubicBezTo>
                    <a:cubicBezTo>
                      <a:pt x="353" y="436"/>
                      <a:pt x="353" y="436"/>
                      <a:pt x="353" y="436"/>
                    </a:cubicBezTo>
                    <a:cubicBezTo>
                      <a:pt x="362" y="431"/>
                      <a:pt x="362" y="431"/>
                      <a:pt x="362" y="431"/>
                    </a:cubicBezTo>
                    <a:cubicBezTo>
                      <a:pt x="382" y="446"/>
                      <a:pt x="382" y="446"/>
                      <a:pt x="382" y="446"/>
                    </a:cubicBezTo>
                    <a:cubicBezTo>
                      <a:pt x="393" y="430"/>
                      <a:pt x="393" y="430"/>
                      <a:pt x="393" y="430"/>
                    </a:cubicBezTo>
                    <a:cubicBezTo>
                      <a:pt x="374" y="419"/>
                      <a:pt x="374" y="419"/>
                      <a:pt x="374" y="419"/>
                    </a:cubicBezTo>
                    <a:cubicBezTo>
                      <a:pt x="349" y="410"/>
                      <a:pt x="349" y="410"/>
                      <a:pt x="349" y="410"/>
                    </a:cubicBezTo>
                    <a:cubicBezTo>
                      <a:pt x="359" y="399"/>
                      <a:pt x="359" y="399"/>
                      <a:pt x="359" y="399"/>
                    </a:cubicBezTo>
                    <a:cubicBezTo>
                      <a:pt x="330" y="379"/>
                      <a:pt x="330" y="379"/>
                      <a:pt x="330" y="379"/>
                    </a:cubicBezTo>
                    <a:cubicBezTo>
                      <a:pt x="322" y="383"/>
                      <a:pt x="322" y="383"/>
                      <a:pt x="322" y="383"/>
                    </a:cubicBezTo>
                    <a:cubicBezTo>
                      <a:pt x="316" y="381"/>
                      <a:pt x="316" y="381"/>
                      <a:pt x="316" y="381"/>
                    </a:cubicBezTo>
                    <a:cubicBezTo>
                      <a:pt x="314" y="371"/>
                      <a:pt x="314" y="371"/>
                      <a:pt x="314" y="371"/>
                    </a:cubicBezTo>
                    <a:cubicBezTo>
                      <a:pt x="296" y="370"/>
                      <a:pt x="296" y="370"/>
                      <a:pt x="296" y="370"/>
                    </a:cubicBezTo>
                    <a:cubicBezTo>
                      <a:pt x="294" y="378"/>
                      <a:pt x="294" y="378"/>
                      <a:pt x="294" y="378"/>
                    </a:cubicBezTo>
                    <a:cubicBezTo>
                      <a:pt x="283" y="376"/>
                      <a:pt x="283" y="376"/>
                      <a:pt x="283" y="376"/>
                    </a:cubicBezTo>
                    <a:cubicBezTo>
                      <a:pt x="286" y="367"/>
                      <a:pt x="286" y="367"/>
                      <a:pt x="286" y="36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62" y="363"/>
                      <a:pt x="262" y="363"/>
                      <a:pt x="262" y="363"/>
                    </a:cubicBezTo>
                    <a:cubicBezTo>
                      <a:pt x="260" y="385"/>
                      <a:pt x="260" y="385"/>
                      <a:pt x="260" y="385"/>
                    </a:cubicBezTo>
                    <a:cubicBezTo>
                      <a:pt x="256" y="385"/>
                      <a:pt x="256" y="385"/>
                      <a:pt x="256" y="385"/>
                    </a:cubicBezTo>
                    <a:cubicBezTo>
                      <a:pt x="250" y="368"/>
                      <a:pt x="250" y="368"/>
                      <a:pt x="250" y="368"/>
                    </a:cubicBezTo>
                    <a:cubicBezTo>
                      <a:pt x="257" y="355"/>
                      <a:pt x="257" y="355"/>
                      <a:pt x="257" y="355"/>
                    </a:cubicBezTo>
                    <a:cubicBezTo>
                      <a:pt x="249" y="356"/>
                      <a:pt x="249" y="356"/>
                      <a:pt x="249" y="356"/>
                    </a:cubicBezTo>
                    <a:close/>
                    <a:moveTo>
                      <a:pt x="317" y="771"/>
                    </a:moveTo>
                    <a:cubicBezTo>
                      <a:pt x="326" y="770"/>
                      <a:pt x="326" y="770"/>
                      <a:pt x="326" y="770"/>
                    </a:cubicBezTo>
                    <a:cubicBezTo>
                      <a:pt x="327" y="764"/>
                      <a:pt x="327" y="764"/>
                      <a:pt x="327" y="764"/>
                    </a:cubicBezTo>
                    <a:cubicBezTo>
                      <a:pt x="340" y="765"/>
                      <a:pt x="340" y="765"/>
                      <a:pt x="340" y="765"/>
                    </a:cubicBezTo>
                    <a:cubicBezTo>
                      <a:pt x="352" y="769"/>
                      <a:pt x="352" y="769"/>
                      <a:pt x="352" y="769"/>
                    </a:cubicBezTo>
                    <a:cubicBezTo>
                      <a:pt x="338" y="778"/>
                      <a:pt x="338" y="778"/>
                      <a:pt x="338" y="778"/>
                    </a:cubicBezTo>
                    <a:cubicBezTo>
                      <a:pt x="331" y="774"/>
                      <a:pt x="331" y="774"/>
                      <a:pt x="331" y="774"/>
                    </a:cubicBezTo>
                    <a:cubicBezTo>
                      <a:pt x="319" y="774"/>
                      <a:pt x="319" y="774"/>
                      <a:pt x="319" y="774"/>
                    </a:cubicBezTo>
                    <a:cubicBezTo>
                      <a:pt x="317" y="771"/>
                      <a:pt x="317" y="771"/>
                      <a:pt x="317" y="771"/>
                    </a:cubicBezTo>
                    <a:close/>
                    <a:moveTo>
                      <a:pt x="358" y="771"/>
                    </a:moveTo>
                    <a:cubicBezTo>
                      <a:pt x="359" y="775"/>
                      <a:pt x="359" y="775"/>
                      <a:pt x="359" y="775"/>
                    </a:cubicBezTo>
                    <a:cubicBezTo>
                      <a:pt x="367" y="775"/>
                      <a:pt x="367" y="775"/>
                      <a:pt x="367" y="775"/>
                    </a:cubicBezTo>
                    <a:cubicBezTo>
                      <a:pt x="367" y="771"/>
                      <a:pt x="367" y="771"/>
                      <a:pt x="367" y="771"/>
                    </a:cubicBezTo>
                    <a:cubicBezTo>
                      <a:pt x="358" y="771"/>
                      <a:pt x="358" y="771"/>
                      <a:pt x="358" y="771"/>
                    </a:cubicBezTo>
                    <a:close/>
                    <a:moveTo>
                      <a:pt x="297" y="771"/>
                    </a:moveTo>
                    <a:cubicBezTo>
                      <a:pt x="296" y="774"/>
                      <a:pt x="296" y="774"/>
                      <a:pt x="296" y="774"/>
                    </a:cubicBezTo>
                    <a:cubicBezTo>
                      <a:pt x="304" y="777"/>
                      <a:pt x="304" y="777"/>
                      <a:pt x="304" y="777"/>
                    </a:cubicBezTo>
                    <a:cubicBezTo>
                      <a:pt x="308" y="776"/>
                      <a:pt x="308" y="776"/>
                      <a:pt x="308" y="776"/>
                    </a:cubicBezTo>
                    <a:cubicBezTo>
                      <a:pt x="307" y="773"/>
                      <a:pt x="307" y="773"/>
                      <a:pt x="307" y="773"/>
                    </a:cubicBezTo>
                    <a:cubicBezTo>
                      <a:pt x="297" y="771"/>
                      <a:pt x="297" y="771"/>
                      <a:pt x="297" y="771"/>
                    </a:cubicBezTo>
                    <a:close/>
                    <a:moveTo>
                      <a:pt x="260" y="753"/>
                    </a:moveTo>
                    <a:cubicBezTo>
                      <a:pt x="258" y="747"/>
                      <a:pt x="258" y="747"/>
                      <a:pt x="258" y="747"/>
                    </a:cubicBezTo>
                    <a:cubicBezTo>
                      <a:pt x="282" y="745"/>
                      <a:pt x="282" y="745"/>
                      <a:pt x="282" y="745"/>
                    </a:cubicBezTo>
                    <a:cubicBezTo>
                      <a:pt x="324" y="763"/>
                      <a:pt x="324" y="763"/>
                      <a:pt x="324" y="763"/>
                    </a:cubicBezTo>
                    <a:cubicBezTo>
                      <a:pt x="317" y="766"/>
                      <a:pt x="317" y="766"/>
                      <a:pt x="317" y="766"/>
                    </a:cubicBezTo>
                    <a:cubicBezTo>
                      <a:pt x="298" y="761"/>
                      <a:pt x="298" y="761"/>
                      <a:pt x="298" y="761"/>
                    </a:cubicBezTo>
                    <a:cubicBezTo>
                      <a:pt x="277" y="749"/>
                      <a:pt x="277" y="749"/>
                      <a:pt x="277" y="749"/>
                    </a:cubicBezTo>
                    <a:cubicBezTo>
                      <a:pt x="260" y="753"/>
                      <a:pt x="260" y="753"/>
                      <a:pt x="260" y="753"/>
                    </a:cubicBezTo>
                    <a:close/>
                    <a:moveTo>
                      <a:pt x="915" y="544"/>
                    </a:moveTo>
                    <a:cubicBezTo>
                      <a:pt x="888" y="554"/>
                      <a:pt x="888" y="554"/>
                      <a:pt x="888" y="554"/>
                    </a:cubicBezTo>
                    <a:cubicBezTo>
                      <a:pt x="895" y="561"/>
                      <a:pt x="895" y="561"/>
                      <a:pt x="895" y="561"/>
                    </a:cubicBezTo>
                    <a:cubicBezTo>
                      <a:pt x="891" y="566"/>
                      <a:pt x="891" y="566"/>
                      <a:pt x="891" y="566"/>
                    </a:cubicBezTo>
                    <a:cubicBezTo>
                      <a:pt x="879" y="567"/>
                      <a:pt x="879" y="567"/>
                      <a:pt x="879" y="567"/>
                    </a:cubicBezTo>
                    <a:cubicBezTo>
                      <a:pt x="877" y="561"/>
                      <a:pt x="877" y="561"/>
                      <a:pt x="877" y="561"/>
                    </a:cubicBezTo>
                    <a:cubicBezTo>
                      <a:pt x="882" y="554"/>
                      <a:pt x="882" y="554"/>
                      <a:pt x="882" y="554"/>
                    </a:cubicBezTo>
                    <a:cubicBezTo>
                      <a:pt x="869" y="552"/>
                      <a:pt x="869" y="552"/>
                      <a:pt x="869" y="552"/>
                    </a:cubicBezTo>
                    <a:cubicBezTo>
                      <a:pt x="860" y="562"/>
                      <a:pt x="860" y="562"/>
                      <a:pt x="860" y="562"/>
                    </a:cubicBezTo>
                    <a:cubicBezTo>
                      <a:pt x="849" y="580"/>
                      <a:pt x="849" y="580"/>
                      <a:pt x="849" y="580"/>
                    </a:cubicBezTo>
                    <a:cubicBezTo>
                      <a:pt x="863" y="588"/>
                      <a:pt x="863" y="588"/>
                      <a:pt x="863" y="588"/>
                    </a:cubicBezTo>
                    <a:cubicBezTo>
                      <a:pt x="877" y="588"/>
                      <a:pt x="877" y="588"/>
                      <a:pt x="877" y="588"/>
                    </a:cubicBezTo>
                    <a:cubicBezTo>
                      <a:pt x="881" y="583"/>
                      <a:pt x="881" y="583"/>
                      <a:pt x="881" y="583"/>
                    </a:cubicBezTo>
                    <a:cubicBezTo>
                      <a:pt x="893" y="583"/>
                      <a:pt x="893" y="583"/>
                      <a:pt x="893" y="583"/>
                    </a:cubicBezTo>
                    <a:cubicBezTo>
                      <a:pt x="911" y="591"/>
                      <a:pt x="911" y="591"/>
                      <a:pt x="911" y="591"/>
                    </a:cubicBezTo>
                    <a:cubicBezTo>
                      <a:pt x="928" y="588"/>
                      <a:pt x="928" y="588"/>
                      <a:pt x="928" y="588"/>
                    </a:cubicBezTo>
                    <a:cubicBezTo>
                      <a:pt x="926" y="577"/>
                      <a:pt x="926" y="577"/>
                      <a:pt x="926" y="577"/>
                    </a:cubicBezTo>
                    <a:cubicBezTo>
                      <a:pt x="904" y="563"/>
                      <a:pt x="904" y="563"/>
                      <a:pt x="904" y="563"/>
                    </a:cubicBezTo>
                    <a:cubicBezTo>
                      <a:pt x="915" y="544"/>
                      <a:pt x="915" y="544"/>
                      <a:pt x="915" y="544"/>
                    </a:cubicBezTo>
                    <a:close/>
                    <a:moveTo>
                      <a:pt x="983" y="546"/>
                    </a:moveTo>
                    <a:cubicBezTo>
                      <a:pt x="957" y="561"/>
                      <a:pt x="957" y="561"/>
                      <a:pt x="957" y="561"/>
                    </a:cubicBezTo>
                    <a:cubicBezTo>
                      <a:pt x="960" y="578"/>
                      <a:pt x="960" y="578"/>
                      <a:pt x="960" y="578"/>
                    </a:cubicBezTo>
                    <a:cubicBezTo>
                      <a:pt x="975" y="591"/>
                      <a:pt x="975" y="591"/>
                      <a:pt x="975" y="591"/>
                    </a:cubicBezTo>
                    <a:cubicBezTo>
                      <a:pt x="969" y="613"/>
                      <a:pt x="969" y="613"/>
                      <a:pt x="969" y="613"/>
                    </a:cubicBezTo>
                    <a:cubicBezTo>
                      <a:pt x="985" y="621"/>
                      <a:pt x="985" y="621"/>
                      <a:pt x="985" y="621"/>
                    </a:cubicBezTo>
                    <a:cubicBezTo>
                      <a:pt x="1000" y="617"/>
                      <a:pt x="1000" y="617"/>
                      <a:pt x="1000" y="617"/>
                    </a:cubicBezTo>
                    <a:cubicBezTo>
                      <a:pt x="997" y="601"/>
                      <a:pt x="997" y="601"/>
                      <a:pt x="997" y="601"/>
                    </a:cubicBezTo>
                    <a:cubicBezTo>
                      <a:pt x="990" y="596"/>
                      <a:pt x="990" y="596"/>
                      <a:pt x="990" y="596"/>
                    </a:cubicBezTo>
                    <a:cubicBezTo>
                      <a:pt x="990" y="591"/>
                      <a:pt x="990" y="591"/>
                      <a:pt x="990" y="591"/>
                    </a:cubicBezTo>
                    <a:cubicBezTo>
                      <a:pt x="1003" y="592"/>
                      <a:pt x="1003" y="592"/>
                      <a:pt x="1003" y="592"/>
                    </a:cubicBezTo>
                    <a:cubicBezTo>
                      <a:pt x="994" y="582"/>
                      <a:pt x="994" y="582"/>
                      <a:pt x="994" y="582"/>
                    </a:cubicBezTo>
                    <a:cubicBezTo>
                      <a:pt x="980" y="568"/>
                      <a:pt x="980" y="568"/>
                      <a:pt x="980" y="568"/>
                    </a:cubicBezTo>
                    <a:cubicBezTo>
                      <a:pt x="982" y="559"/>
                      <a:pt x="982" y="559"/>
                      <a:pt x="982" y="559"/>
                    </a:cubicBezTo>
                    <a:cubicBezTo>
                      <a:pt x="992" y="559"/>
                      <a:pt x="992" y="559"/>
                      <a:pt x="992" y="559"/>
                    </a:cubicBezTo>
                    <a:cubicBezTo>
                      <a:pt x="994" y="547"/>
                      <a:pt x="994" y="547"/>
                      <a:pt x="994" y="547"/>
                    </a:cubicBezTo>
                    <a:cubicBezTo>
                      <a:pt x="983" y="546"/>
                      <a:pt x="983" y="546"/>
                      <a:pt x="983" y="546"/>
                    </a:cubicBezTo>
                    <a:close/>
                    <a:moveTo>
                      <a:pt x="562" y="391"/>
                    </a:moveTo>
                    <a:cubicBezTo>
                      <a:pt x="553" y="400"/>
                      <a:pt x="553" y="400"/>
                      <a:pt x="553" y="400"/>
                    </a:cubicBezTo>
                    <a:cubicBezTo>
                      <a:pt x="570" y="404"/>
                      <a:pt x="570" y="404"/>
                      <a:pt x="570" y="404"/>
                    </a:cubicBezTo>
                    <a:cubicBezTo>
                      <a:pt x="565" y="410"/>
                      <a:pt x="565" y="410"/>
                      <a:pt x="565" y="410"/>
                    </a:cubicBezTo>
                    <a:cubicBezTo>
                      <a:pt x="562" y="416"/>
                      <a:pt x="562" y="416"/>
                      <a:pt x="562" y="416"/>
                    </a:cubicBezTo>
                    <a:cubicBezTo>
                      <a:pt x="589" y="420"/>
                      <a:pt x="589" y="420"/>
                      <a:pt x="589" y="420"/>
                    </a:cubicBezTo>
                    <a:cubicBezTo>
                      <a:pt x="613" y="408"/>
                      <a:pt x="613" y="408"/>
                      <a:pt x="613" y="408"/>
                    </a:cubicBezTo>
                    <a:cubicBezTo>
                      <a:pt x="614" y="399"/>
                      <a:pt x="614" y="399"/>
                      <a:pt x="614" y="399"/>
                    </a:cubicBezTo>
                    <a:cubicBezTo>
                      <a:pt x="599" y="392"/>
                      <a:pt x="599" y="392"/>
                      <a:pt x="599" y="392"/>
                    </a:cubicBezTo>
                    <a:cubicBezTo>
                      <a:pt x="581" y="397"/>
                      <a:pt x="581" y="397"/>
                      <a:pt x="581" y="397"/>
                    </a:cubicBezTo>
                    <a:cubicBezTo>
                      <a:pt x="571" y="400"/>
                      <a:pt x="571" y="400"/>
                      <a:pt x="571" y="400"/>
                    </a:cubicBezTo>
                    <a:cubicBezTo>
                      <a:pt x="571" y="395"/>
                      <a:pt x="571" y="395"/>
                      <a:pt x="571" y="395"/>
                    </a:cubicBezTo>
                    <a:cubicBezTo>
                      <a:pt x="562" y="391"/>
                      <a:pt x="562" y="391"/>
                      <a:pt x="562" y="391"/>
                    </a:cubicBezTo>
                    <a:close/>
                    <a:moveTo>
                      <a:pt x="803" y="232"/>
                    </a:moveTo>
                    <a:cubicBezTo>
                      <a:pt x="796" y="245"/>
                      <a:pt x="796" y="245"/>
                      <a:pt x="796" y="245"/>
                    </a:cubicBezTo>
                    <a:cubicBezTo>
                      <a:pt x="816" y="245"/>
                      <a:pt x="816" y="245"/>
                      <a:pt x="816" y="245"/>
                    </a:cubicBezTo>
                    <a:cubicBezTo>
                      <a:pt x="812" y="250"/>
                      <a:pt x="812" y="250"/>
                      <a:pt x="812" y="250"/>
                    </a:cubicBezTo>
                    <a:cubicBezTo>
                      <a:pt x="830" y="252"/>
                      <a:pt x="830" y="252"/>
                      <a:pt x="830" y="252"/>
                    </a:cubicBezTo>
                    <a:cubicBezTo>
                      <a:pt x="844" y="243"/>
                      <a:pt x="844" y="243"/>
                      <a:pt x="844" y="243"/>
                    </a:cubicBezTo>
                    <a:cubicBezTo>
                      <a:pt x="822" y="237"/>
                      <a:pt x="822" y="237"/>
                      <a:pt x="822" y="237"/>
                    </a:cubicBezTo>
                    <a:cubicBezTo>
                      <a:pt x="814" y="238"/>
                      <a:pt x="814" y="238"/>
                      <a:pt x="814" y="238"/>
                    </a:cubicBezTo>
                    <a:cubicBezTo>
                      <a:pt x="803" y="232"/>
                      <a:pt x="803" y="232"/>
                      <a:pt x="803" y="232"/>
                    </a:cubicBezTo>
                    <a:close/>
                    <a:moveTo>
                      <a:pt x="785" y="243"/>
                    </a:moveTo>
                    <a:cubicBezTo>
                      <a:pt x="809" y="258"/>
                      <a:pt x="809" y="258"/>
                      <a:pt x="809" y="258"/>
                    </a:cubicBezTo>
                    <a:cubicBezTo>
                      <a:pt x="798" y="266"/>
                      <a:pt x="798" y="266"/>
                      <a:pt x="798" y="266"/>
                    </a:cubicBezTo>
                    <a:cubicBezTo>
                      <a:pt x="789" y="284"/>
                      <a:pt x="789" y="284"/>
                      <a:pt x="789" y="284"/>
                    </a:cubicBezTo>
                    <a:cubicBezTo>
                      <a:pt x="773" y="269"/>
                      <a:pt x="773" y="269"/>
                      <a:pt x="773" y="269"/>
                    </a:cubicBezTo>
                    <a:cubicBezTo>
                      <a:pt x="786" y="263"/>
                      <a:pt x="786" y="263"/>
                      <a:pt x="786" y="263"/>
                    </a:cubicBezTo>
                    <a:cubicBezTo>
                      <a:pt x="779" y="258"/>
                      <a:pt x="779" y="258"/>
                      <a:pt x="779" y="258"/>
                    </a:cubicBezTo>
                    <a:cubicBezTo>
                      <a:pt x="766" y="264"/>
                      <a:pt x="766" y="264"/>
                      <a:pt x="766" y="264"/>
                    </a:cubicBezTo>
                    <a:cubicBezTo>
                      <a:pt x="752" y="247"/>
                      <a:pt x="752" y="247"/>
                      <a:pt x="752" y="247"/>
                    </a:cubicBezTo>
                    <a:cubicBezTo>
                      <a:pt x="768" y="246"/>
                      <a:pt x="768" y="246"/>
                      <a:pt x="768" y="246"/>
                    </a:cubicBezTo>
                    <a:cubicBezTo>
                      <a:pt x="775" y="253"/>
                      <a:pt x="775" y="253"/>
                      <a:pt x="775" y="253"/>
                    </a:cubicBezTo>
                    <a:cubicBezTo>
                      <a:pt x="783" y="252"/>
                      <a:pt x="783" y="252"/>
                      <a:pt x="783" y="252"/>
                    </a:cubicBezTo>
                    <a:cubicBezTo>
                      <a:pt x="785" y="243"/>
                      <a:pt x="785" y="243"/>
                      <a:pt x="785" y="243"/>
                    </a:cubicBezTo>
                    <a:close/>
                    <a:moveTo>
                      <a:pt x="1014" y="318"/>
                    </a:moveTo>
                    <a:cubicBezTo>
                      <a:pt x="1000" y="315"/>
                      <a:pt x="1000" y="315"/>
                      <a:pt x="1000" y="315"/>
                    </a:cubicBezTo>
                    <a:cubicBezTo>
                      <a:pt x="1018" y="297"/>
                      <a:pt x="1018" y="297"/>
                      <a:pt x="1018" y="297"/>
                    </a:cubicBezTo>
                    <a:cubicBezTo>
                      <a:pt x="1043" y="287"/>
                      <a:pt x="1043" y="287"/>
                      <a:pt x="1043" y="287"/>
                    </a:cubicBezTo>
                    <a:cubicBezTo>
                      <a:pt x="1080" y="280"/>
                      <a:pt x="1080" y="280"/>
                      <a:pt x="1080" y="280"/>
                    </a:cubicBezTo>
                    <a:cubicBezTo>
                      <a:pt x="1083" y="285"/>
                      <a:pt x="1083" y="285"/>
                      <a:pt x="1083" y="285"/>
                    </a:cubicBezTo>
                    <a:cubicBezTo>
                      <a:pt x="1072" y="291"/>
                      <a:pt x="1072" y="291"/>
                      <a:pt x="1072" y="291"/>
                    </a:cubicBezTo>
                    <a:cubicBezTo>
                      <a:pt x="1031" y="301"/>
                      <a:pt x="1031" y="301"/>
                      <a:pt x="1031" y="301"/>
                    </a:cubicBezTo>
                    <a:cubicBezTo>
                      <a:pt x="1014" y="318"/>
                      <a:pt x="1014" y="318"/>
                      <a:pt x="1014" y="318"/>
                    </a:cubicBezTo>
                    <a:close/>
                    <a:moveTo>
                      <a:pt x="1016" y="350"/>
                    </a:moveTo>
                    <a:cubicBezTo>
                      <a:pt x="1000" y="349"/>
                      <a:pt x="1000" y="349"/>
                      <a:pt x="1000" y="349"/>
                    </a:cubicBezTo>
                    <a:cubicBezTo>
                      <a:pt x="983" y="336"/>
                      <a:pt x="983" y="336"/>
                      <a:pt x="983" y="336"/>
                    </a:cubicBezTo>
                    <a:cubicBezTo>
                      <a:pt x="995" y="323"/>
                      <a:pt x="995" y="323"/>
                      <a:pt x="995" y="323"/>
                    </a:cubicBezTo>
                    <a:cubicBezTo>
                      <a:pt x="1012" y="324"/>
                      <a:pt x="1012" y="324"/>
                      <a:pt x="1012" y="324"/>
                    </a:cubicBezTo>
                    <a:cubicBezTo>
                      <a:pt x="1007" y="332"/>
                      <a:pt x="1007" y="332"/>
                      <a:pt x="1007" y="332"/>
                    </a:cubicBezTo>
                    <a:cubicBezTo>
                      <a:pt x="1016" y="350"/>
                      <a:pt x="1016" y="350"/>
                      <a:pt x="1016" y="350"/>
                    </a:cubicBezTo>
                    <a:close/>
                    <a:moveTo>
                      <a:pt x="663" y="458"/>
                    </a:moveTo>
                    <a:cubicBezTo>
                      <a:pt x="658" y="477"/>
                      <a:pt x="658" y="477"/>
                      <a:pt x="658" y="477"/>
                    </a:cubicBezTo>
                    <a:cubicBezTo>
                      <a:pt x="666" y="483"/>
                      <a:pt x="666" y="483"/>
                      <a:pt x="666" y="483"/>
                    </a:cubicBezTo>
                    <a:cubicBezTo>
                      <a:pt x="666" y="491"/>
                      <a:pt x="666" y="491"/>
                      <a:pt x="666" y="491"/>
                    </a:cubicBezTo>
                    <a:cubicBezTo>
                      <a:pt x="672" y="492"/>
                      <a:pt x="672" y="492"/>
                      <a:pt x="672" y="492"/>
                    </a:cubicBezTo>
                    <a:cubicBezTo>
                      <a:pt x="677" y="501"/>
                      <a:pt x="677" y="501"/>
                      <a:pt x="677" y="501"/>
                    </a:cubicBezTo>
                    <a:cubicBezTo>
                      <a:pt x="668" y="505"/>
                      <a:pt x="668" y="505"/>
                      <a:pt x="668" y="505"/>
                    </a:cubicBezTo>
                    <a:cubicBezTo>
                      <a:pt x="663" y="513"/>
                      <a:pt x="663" y="513"/>
                      <a:pt x="663" y="513"/>
                    </a:cubicBezTo>
                    <a:cubicBezTo>
                      <a:pt x="676" y="517"/>
                      <a:pt x="676" y="517"/>
                      <a:pt x="676" y="517"/>
                    </a:cubicBezTo>
                    <a:cubicBezTo>
                      <a:pt x="660" y="527"/>
                      <a:pt x="660" y="527"/>
                      <a:pt x="660" y="527"/>
                    </a:cubicBezTo>
                    <a:cubicBezTo>
                      <a:pt x="665" y="528"/>
                      <a:pt x="665" y="528"/>
                      <a:pt x="665" y="528"/>
                    </a:cubicBezTo>
                    <a:cubicBezTo>
                      <a:pt x="679" y="522"/>
                      <a:pt x="679" y="522"/>
                      <a:pt x="679" y="522"/>
                    </a:cubicBezTo>
                    <a:cubicBezTo>
                      <a:pt x="694" y="523"/>
                      <a:pt x="694" y="523"/>
                      <a:pt x="694" y="523"/>
                    </a:cubicBezTo>
                    <a:cubicBezTo>
                      <a:pt x="701" y="518"/>
                      <a:pt x="701" y="518"/>
                      <a:pt x="701" y="518"/>
                    </a:cubicBezTo>
                    <a:cubicBezTo>
                      <a:pt x="696" y="516"/>
                      <a:pt x="696" y="516"/>
                      <a:pt x="696" y="516"/>
                    </a:cubicBezTo>
                    <a:cubicBezTo>
                      <a:pt x="702" y="510"/>
                      <a:pt x="702" y="510"/>
                      <a:pt x="702" y="510"/>
                    </a:cubicBezTo>
                    <a:cubicBezTo>
                      <a:pt x="700" y="505"/>
                      <a:pt x="700" y="505"/>
                      <a:pt x="700" y="505"/>
                    </a:cubicBezTo>
                    <a:cubicBezTo>
                      <a:pt x="692" y="505"/>
                      <a:pt x="692" y="505"/>
                      <a:pt x="692" y="505"/>
                    </a:cubicBezTo>
                    <a:cubicBezTo>
                      <a:pt x="687" y="492"/>
                      <a:pt x="687" y="492"/>
                      <a:pt x="687" y="492"/>
                    </a:cubicBezTo>
                    <a:cubicBezTo>
                      <a:pt x="684" y="491"/>
                      <a:pt x="684" y="491"/>
                      <a:pt x="684" y="491"/>
                    </a:cubicBezTo>
                    <a:cubicBezTo>
                      <a:pt x="684" y="485"/>
                      <a:pt x="684" y="485"/>
                      <a:pt x="684" y="485"/>
                    </a:cubicBezTo>
                    <a:cubicBezTo>
                      <a:pt x="677" y="479"/>
                      <a:pt x="677" y="479"/>
                      <a:pt x="677" y="479"/>
                    </a:cubicBezTo>
                    <a:cubicBezTo>
                      <a:pt x="682" y="472"/>
                      <a:pt x="682" y="472"/>
                      <a:pt x="682" y="472"/>
                    </a:cubicBezTo>
                    <a:cubicBezTo>
                      <a:pt x="681" y="468"/>
                      <a:pt x="681" y="468"/>
                      <a:pt x="681" y="468"/>
                    </a:cubicBezTo>
                    <a:cubicBezTo>
                      <a:pt x="670" y="468"/>
                      <a:pt x="670" y="468"/>
                      <a:pt x="670" y="468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6" y="460"/>
                      <a:pt x="676" y="460"/>
                      <a:pt x="676" y="460"/>
                    </a:cubicBezTo>
                    <a:cubicBezTo>
                      <a:pt x="663" y="458"/>
                      <a:pt x="663" y="458"/>
                      <a:pt x="663" y="458"/>
                    </a:cubicBezTo>
                    <a:close/>
                    <a:moveTo>
                      <a:pt x="656" y="489"/>
                    </a:moveTo>
                    <a:cubicBezTo>
                      <a:pt x="647" y="487"/>
                      <a:pt x="647" y="487"/>
                      <a:pt x="647" y="487"/>
                    </a:cubicBezTo>
                    <a:cubicBezTo>
                      <a:pt x="643" y="494"/>
                      <a:pt x="643" y="494"/>
                      <a:pt x="643" y="494"/>
                    </a:cubicBezTo>
                    <a:cubicBezTo>
                      <a:pt x="635" y="495"/>
                      <a:pt x="635" y="495"/>
                      <a:pt x="635" y="495"/>
                    </a:cubicBezTo>
                    <a:cubicBezTo>
                      <a:pt x="636" y="502"/>
                      <a:pt x="636" y="502"/>
                      <a:pt x="636" y="502"/>
                    </a:cubicBezTo>
                    <a:cubicBezTo>
                      <a:pt x="641" y="504"/>
                      <a:pt x="641" y="504"/>
                      <a:pt x="641" y="504"/>
                    </a:cubicBezTo>
                    <a:cubicBezTo>
                      <a:pt x="638" y="509"/>
                      <a:pt x="638" y="509"/>
                      <a:pt x="638" y="509"/>
                    </a:cubicBezTo>
                    <a:cubicBezTo>
                      <a:pt x="634" y="513"/>
                      <a:pt x="634" y="513"/>
                      <a:pt x="634" y="513"/>
                    </a:cubicBezTo>
                    <a:cubicBezTo>
                      <a:pt x="643" y="517"/>
                      <a:pt x="643" y="517"/>
                      <a:pt x="643" y="517"/>
                    </a:cubicBezTo>
                    <a:cubicBezTo>
                      <a:pt x="652" y="511"/>
                      <a:pt x="652" y="511"/>
                      <a:pt x="652" y="511"/>
                    </a:cubicBezTo>
                    <a:cubicBezTo>
                      <a:pt x="658" y="512"/>
                      <a:pt x="658" y="512"/>
                      <a:pt x="658" y="512"/>
                    </a:cubicBezTo>
                    <a:cubicBezTo>
                      <a:pt x="658" y="497"/>
                      <a:pt x="658" y="497"/>
                      <a:pt x="658" y="497"/>
                    </a:cubicBezTo>
                    <a:cubicBezTo>
                      <a:pt x="660" y="494"/>
                      <a:pt x="660" y="494"/>
                      <a:pt x="660" y="494"/>
                    </a:cubicBezTo>
                    <a:cubicBezTo>
                      <a:pt x="656" y="489"/>
                      <a:pt x="656" y="489"/>
                      <a:pt x="656" y="489"/>
                    </a:cubicBezTo>
                    <a:close/>
                    <a:moveTo>
                      <a:pt x="739" y="591"/>
                    </a:moveTo>
                    <a:cubicBezTo>
                      <a:pt x="740" y="596"/>
                      <a:pt x="740" y="596"/>
                      <a:pt x="740" y="596"/>
                    </a:cubicBezTo>
                    <a:cubicBezTo>
                      <a:pt x="741" y="605"/>
                      <a:pt x="741" y="605"/>
                      <a:pt x="741" y="605"/>
                    </a:cubicBezTo>
                    <a:cubicBezTo>
                      <a:pt x="747" y="602"/>
                      <a:pt x="747" y="602"/>
                      <a:pt x="747" y="602"/>
                    </a:cubicBezTo>
                    <a:cubicBezTo>
                      <a:pt x="749" y="592"/>
                      <a:pt x="749" y="592"/>
                      <a:pt x="749" y="592"/>
                    </a:cubicBezTo>
                    <a:cubicBezTo>
                      <a:pt x="745" y="589"/>
                      <a:pt x="745" y="589"/>
                      <a:pt x="745" y="589"/>
                    </a:cubicBezTo>
                    <a:cubicBezTo>
                      <a:pt x="739" y="591"/>
                      <a:pt x="739" y="591"/>
                      <a:pt x="739" y="591"/>
                    </a:cubicBezTo>
                    <a:close/>
                    <a:moveTo>
                      <a:pt x="744" y="588"/>
                    </a:moveTo>
                    <a:cubicBezTo>
                      <a:pt x="740" y="583"/>
                      <a:pt x="740" y="583"/>
                      <a:pt x="740" y="583"/>
                    </a:cubicBezTo>
                    <a:cubicBezTo>
                      <a:pt x="746" y="577"/>
                      <a:pt x="746" y="577"/>
                      <a:pt x="746" y="577"/>
                    </a:cubicBezTo>
                    <a:cubicBezTo>
                      <a:pt x="748" y="580"/>
                      <a:pt x="748" y="580"/>
                      <a:pt x="748" y="580"/>
                    </a:cubicBezTo>
                    <a:cubicBezTo>
                      <a:pt x="747" y="586"/>
                      <a:pt x="747" y="586"/>
                      <a:pt x="747" y="586"/>
                    </a:cubicBezTo>
                    <a:cubicBezTo>
                      <a:pt x="744" y="588"/>
                      <a:pt x="744" y="588"/>
                      <a:pt x="744" y="588"/>
                    </a:cubicBezTo>
                    <a:close/>
                    <a:moveTo>
                      <a:pt x="779" y="610"/>
                    </a:moveTo>
                    <a:cubicBezTo>
                      <a:pt x="779" y="617"/>
                      <a:pt x="779" y="617"/>
                      <a:pt x="779" y="617"/>
                    </a:cubicBezTo>
                    <a:cubicBezTo>
                      <a:pt x="776" y="619"/>
                      <a:pt x="776" y="619"/>
                      <a:pt x="776" y="619"/>
                    </a:cubicBezTo>
                    <a:cubicBezTo>
                      <a:pt x="763" y="614"/>
                      <a:pt x="763" y="614"/>
                      <a:pt x="763" y="614"/>
                    </a:cubicBezTo>
                    <a:cubicBezTo>
                      <a:pt x="763" y="611"/>
                      <a:pt x="763" y="611"/>
                      <a:pt x="763" y="611"/>
                    </a:cubicBezTo>
                    <a:cubicBezTo>
                      <a:pt x="768" y="608"/>
                      <a:pt x="768" y="608"/>
                      <a:pt x="768" y="608"/>
                    </a:cubicBezTo>
                    <a:cubicBezTo>
                      <a:pt x="773" y="610"/>
                      <a:pt x="773" y="610"/>
                      <a:pt x="773" y="610"/>
                    </a:cubicBezTo>
                    <a:cubicBezTo>
                      <a:pt x="779" y="610"/>
                      <a:pt x="779" y="610"/>
                      <a:pt x="779" y="610"/>
                    </a:cubicBezTo>
                    <a:close/>
                    <a:moveTo>
                      <a:pt x="825" y="625"/>
                    </a:moveTo>
                    <a:cubicBezTo>
                      <a:pt x="826" y="629"/>
                      <a:pt x="826" y="629"/>
                      <a:pt x="826" y="629"/>
                    </a:cubicBezTo>
                    <a:cubicBezTo>
                      <a:pt x="833" y="632"/>
                      <a:pt x="833" y="632"/>
                      <a:pt x="833" y="632"/>
                    </a:cubicBezTo>
                    <a:cubicBezTo>
                      <a:pt x="842" y="630"/>
                      <a:pt x="842" y="630"/>
                      <a:pt x="842" y="630"/>
                    </a:cubicBezTo>
                    <a:cubicBezTo>
                      <a:pt x="842" y="627"/>
                      <a:pt x="842" y="627"/>
                      <a:pt x="842" y="627"/>
                    </a:cubicBezTo>
                    <a:cubicBezTo>
                      <a:pt x="825" y="625"/>
                      <a:pt x="825" y="625"/>
                      <a:pt x="825" y="625"/>
                    </a:cubicBezTo>
                    <a:close/>
                    <a:moveTo>
                      <a:pt x="885" y="627"/>
                    </a:moveTo>
                    <a:cubicBezTo>
                      <a:pt x="877" y="627"/>
                      <a:pt x="877" y="627"/>
                      <a:pt x="877" y="627"/>
                    </a:cubicBezTo>
                    <a:cubicBezTo>
                      <a:pt x="874" y="631"/>
                      <a:pt x="874" y="631"/>
                      <a:pt x="874" y="631"/>
                    </a:cubicBezTo>
                    <a:cubicBezTo>
                      <a:pt x="880" y="634"/>
                      <a:pt x="880" y="634"/>
                      <a:pt x="880" y="634"/>
                    </a:cubicBezTo>
                    <a:cubicBezTo>
                      <a:pt x="885" y="631"/>
                      <a:pt x="885" y="631"/>
                      <a:pt x="885" y="631"/>
                    </a:cubicBezTo>
                    <a:cubicBezTo>
                      <a:pt x="885" y="627"/>
                      <a:pt x="885" y="627"/>
                      <a:pt x="885" y="627"/>
                    </a:cubicBezTo>
                    <a:close/>
                    <a:moveTo>
                      <a:pt x="1147" y="782"/>
                    </a:moveTo>
                    <a:cubicBezTo>
                      <a:pt x="1144" y="786"/>
                      <a:pt x="1144" y="786"/>
                      <a:pt x="1144" y="786"/>
                    </a:cubicBezTo>
                    <a:cubicBezTo>
                      <a:pt x="1145" y="798"/>
                      <a:pt x="1145" y="798"/>
                      <a:pt x="1145" y="798"/>
                    </a:cubicBezTo>
                    <a:cubicBezTo>
                      <a:pt x="1149" y="803"/>
                      <a:pt x="1149" y="803"/>
                      <a:pt x="1149" y="803"/>
                    </a:cubicBezTo>
                    <a:cubicBezTo>
                      <a:pt x="1155" y="800"/>
                      <a:pt x="1155" y="800"/>
                      <a:pt x="1155" y="800"/>
                    </a:cubicBezTo>
                    <a:cubicBezTo>
                      <a:pt x="1155" y="794"/>
                      <a:pt x="1155" y="794"/>
                      <a:pt x="1155" y="794"/>
                    </a:cubicBezTo>
                    <a:cubicBezTo>
                      <a:pt x="1147" y="782"/>
                      <a:pt x="1147" y="782"/>
                      <a:pt x="1147" y="782"/>
                    </a:cubicBezTo>
                    <a:close/>
                    <a:moveTo>
                      <a:pt x="973" y="905"/>
                    </a:moveTo>
                    <a:cubicBezTo>
                      <a:pt x="945" y="927"/>
                      <a:pt x="945" y="927"/>
                      <a:pt x="945" y="927"/>
                    </a:cubicBezTo>
                    <a:cubicBezTo>
                      <a:pt x="940" y="938"/>
                      <a:pt x="940" y="938"/>
                      <a:pt x="940" y="938"/>
                    </a:cubicBezTo>
                    <a:cubicBezTo>
                      <a:pt x="946" y="951"/>
                      <a:pt x="946" y="951"/>
                      <a:pt x="946" y="951"/>
                    </a:cubicBezTo>
                    <a:cubicBezTo>
                      <a:pt x="938" y="963"/>
                      <a:pt x="938" y="963"/>
                      <a:pt x="938" y="963"/>
                    </a:cubicBezTo>
                    <a:cubicBezTo>
                      <a:pt x="948" y="987"/>
                      <a:pt x="948" y="987"/>
                      <a:pt x="948" y="987"/>
                    </a:cubicBezTo>
                    <a:cubicBezTo>
                      <a:pt x="960" y="980"/>
                      <a:pt x="960" y="980"/>
                      <a:pt x="960" y="980"/>
                    </a:cubicBezTo>
                    <a:cubicBezTo>
                      <a:pt x="978" y="924"/>
                      <a:pt x="978" y="924"/>
                      <a:pt x="978" y="924"/>
                    </a:cubicBezTo>
                    <a:cubicBezTo>
                      <a:pt x="973" y="905"/>
                      <a:pt x="973" y="905"/>
                      <a:pt x="973" y="90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322027" y="5537776"/>
                <a:ext cx="330937" cy="435853"/>
                <a:chOff x="9805187" y="5154871"/>
                <a:chExt cx="677932" cy="892853"/>
              </a:xfrm>
            </p:grpSpPr>
            <p:sp>
              <p:nvSpPr>
                <p:cNvPr id="22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64" name="组合 63"/>
            <p:cNvGrpSpPr/>
            <p:nvPr/>
          </p:nvGrpSpPr>
          <p:grpSpPr>
            <a:xfrm>
              <a:off x="4467916" y="5300712"/>
              <a:ext cx="818417" cy="842896"/>
              <a:chOff x="5320437" y="5536842"/>
              <a:chExt cx="332527" cy="342473"/>
            </a:xfrm>
            <a:noFill/>
          </p:grpSpPr>
          <p:sp>
            <p:nvSpPr>
              <p:cNvPr id="98" name="Freeform 47"/>
              <p:cNvSpPr>
                <a:spLocks noEditPoints="1"/>
              </p:cNvSpPr>
              <p:nvPr/>
            </p:nvSpPr>
            <p:spPr bwMode="auto">
              <a:xfrm>
                <a:off x="5320437" y="5536842"/>
                <a:ext cx="332525" cy="340002"/>
              </a:xfrm>
              <a:custGeom>
                <a:avLst/>
                <a:gdLst>
                  <a:gd name="T0" fmla="*/ 437 w 1342"/>
                  <a:gd name="T1" fmla="*/ 572 h 1343"/>
                  <a:gd name="T2" fmla="*/ 1108 w 1342"/>
                  <a:gd name="T3" fmla="*/ 379 h 1343"/>
                  <a:gd name="T4" fmla="*/ 938 w 1342"/>
                  <a:gd name="T5" fmla="*/ 393 h 1343"/>
                  <a:gd name="T6" fmla="*/ 755 w 1342"/>
                  <a:gd name="T7" fmla="*/ 411 h 1343"/>
                  <a:gd name="T8" fmla="*/ 829 w 1342"/>
                  <a:gd name="T9" fmla="*/ 447 h 1343"/>
                  <a:gd name="T10" fmla="*/ 685 w 1342"/>
                  <a:gd name="T11" fmla="*/ 553 h 1343"/>
                  <a:gd name="T12" fmla="*/ 745 w 1342"/>
                  <a:gd name="T13" fmla="*/ 565 h 1343"/>
                  <a:gd name="T14" fmla="*/ 790 w 1342"/>
                  <a:gd name="T15" fmla="*/ 591 h 1343"/>
                  <a:gd name="T16" fmla="*/ 858 w 1342"/>
                  <a:gd name="T17" fmla="*/ 589 h 1343"/>
                  <a:gd name="T18" fmla="*/ 808 w 1342"/>
                  <a:gd name="T19" fmla="*/ 650 h 1343"/>
                  <a:gd name="T20" fmla="*/ 718 w 1342"/>
                  <a:gd name="T21" fmla="*/ 798 h 1343"/>
                  <a:gd name="T22" fmla="*/ 975 w 1342"/>
                  <a:gd name="T23" fmla="*/ 769 h 1343"/>
                  <a:gd name="T24" fmla="*/ 986 w 1342"/>
                  <a:gd name="T25" fmla="*/ 695 h 1343"/>
                  <a:gd name="T26" fmla="*/ 671 w 1342"/>
                  <a:gd name="T27" fmla="*/ 1245 h 1343"/>
                  <a:gd name="T28" fmla="*/ 514 w 1342"/>
                  <a:gd name="T29" fmla="*/ 938 h 1343"/>
                  <a:gd name="T30" fmla="*/ 321 w 1342"/>
                  <a:gd name="T31" fmla="*/ 837 h 1343"/>
                  <a:gd name="T32" fmla="*/ 218 w 1342"/>
                  <a:gd name="T33" fmla="*/ 772 h 1343"/>
                  <a:gd name="T34" fmla="*/ 312 w 1342"/>
                  <a:gd name="T35" fmla="*/ 669 h 1343"/>
                  <a:gd name="T36" fmla="*/ 340 w 1342"/>
                  <a:gd name="T37" fmla="*/ 589 h 1343"/>
                  <a:gd name="T38" fmla="*/ 304 w 1342"/>
                  <a:gd name="T39" fmla="*/ 493 h 1343"/>
                  <a:gd name="T40" fmla="*/ 241 w 1342"/>
                  <a:gd name="T41" fmla="*/ 453 h 1343"/>
                  <a:gd name="T42" fmla="*/ 232 w 1342"/>
                  <a:gd name="T43" fmla="*/ 413 h 1343"/>
                  <a:gd name="T44" fmla="*/ 186 w 1342"/>
                  <a:gd name="T45" fmla="*/ 365 h 1343"/>
                  <a:gd name="T46" fmla="*/ 250 w 1342"/>
                  <a:gd name="T47" fmla="*/ 282 h 1343"/>
                  <a:gd name="T48" fmla="*/ 300 w 1342"/>
                  <a:gd name="T49" fmla="*/ 321 h 1343"/>
                  <a:gd name="T50" fmla="*/ 373 w 1342"/>
                  <a:gd name="T51" fmla="*/ 245 h 1343"/>
                  <a:gd name="T52" fmla="*/ 296 w 1342"/>
                  <a:gd name="T53" fmla="*/ 1105 h 1343"/>
                  <a:gd name="T54" fmla="*/ 251 w 1342"/>
                  <a:gd name="T55" fmla="*/ 814 h 1343"/>
                  <a:gd name="T56" fmla="*/ 258 w 1342"/>
                  <a:gd name="T57" fmla="*/ 273 h 1343"/>
                  <a:gd name="T58" fmla="*/ 404 w 1342"/>
                  <a:gd name="T59" fmla="*/ 242 h 1343"/>
                  <a:gd name="T60" fmla="*/ 481 w 1342"/>
                  <a:gd name="T61" fmla="*/ 228 h 1343"/>
                  <a:gd name="T62" fmla="*/ 518 w 1342"/>
                  <a:gd name="T63" fmla="*/ 254 h 1343"/>
                  <a:gd name="T64" fmla="*/ 585 w 1342"/>
                  <a:gd name="T65" fmla="*/ 332 h 1343"/>
                  <a:gd name="T66" fmla="*/ 577 w 1342"/>
                  <a:gd name="T67" fmla="*/ 353 h 1343"/>
                  <a:gd name="T68" fmla="*/ 422 w 1342"/>
                  <a:gd name="T69" fmla="*/ 416 h 1343"/>
                  <a:gd name="T70" fmla="*/ 366 w 1342"/>
                  <a:gd name="T71" fmla="*/ 302 h 1343"/>
                  <a:gd name="T72" fmla="*/ 213 w 1342"/>
                  <a:gd name="T73" fmla="*/ 374 h 1343"/>
                  <a:gd name="T74" fmla="*/ 259 w 1342"/>
                  <a:gd name="T75" fmla="*/ 463 h 1343"/>
                  <a:gd name="T76" fmla="*/ 312 w 1342"/>
                  <a:gd name="T77" fmla="*/ 405 h 1343"/>
                  <a:gd name="T78" fmla="*/ 339 w 1342"/>
                  <a:gd name="T79" fmla="*/ 462 h 1343"/>
                  <a:gd name="T80" fmla="*/ 359 w 1342"/>
                  <a:gd name="T81" fmla="*/ 399 h 1343"/>
                  <a:gd name="T82" fmla="*/ 256 w 1342"/>
                  <a:gd name="T83" fmla="*/ 385 h 1343"/>
                  <a:gd name="T84" fmla="*/ 317 w 1342"/>
                  <a:gd name="T85" fmla="*/ 771 h 1343"/>
                  <a:gd name="T86" fmla="*/ 260 w 1342"/>
                  <a:gd name="T87" fmla="*/ 753 h 1343"/>
                  <a:gd name="T88" fmla="*/ 879 w 1342"/>
                  <a:gd name="T89" fmla="*/ 567 h 1343"/>
                  <a:gd name="T90" fmla="*/ 926 w 1342"/>
                  <a:gd name="T91" fmla="*/ 577 h 1343"/>
                  <a:gd name="T92" fmla="*/ 990 w 1342"/>
                  <a:gd name="T93" fmla="*/ 591 h 1343"/>
                  <a:gd name="T94" fmla="*/ 562 w 1342"/>
                  <a:gd name="T95" fmla="*/ 416 h 1343"/>
                  <a:gd name="T96" fmla="*/ 812 w 1342"/>
                  <a:gd name="T97" fmla="*/ 250 h 1343"/>
                  <a:gd name="T98" fmla="*/ 779 w 1342"/>
                  <a:gd name="T99" fmla="*/ 258 h 1343"/>
                  <a:gd name="T100" fmla="*/ 1083 w 1342"/>
                  <a:gd name="T101" fmla="*/ 285 h 1343"/>
                  <a:gd name="T102" fmla="*/ 658 w 1342"/>
                  <a:gd name="T103" fmla="*/ 477 h 1343"/>
                  <a:gd name="T104" fmla="*/ 701 w 1342"/>
                  <a:gd name="T105" fmla="*/ 518 h 1343"/>
                  <a:gd name="T106" fmla="*/ 677 w 1342"/>
                  <a:gd name="T107" fmla="*/ 463 h 1343"/>
                  <a:gd name="T108" fmla="*/ 652 w 1342"/>
                  <a:gd name="T109" fmla="*/ 511 h 1343"/>
                  <a:gd name="T110" fmla="*/ 744 w 1342"/>
                  <a:gd name="T111" fmla="*/ 588 h 1343"/>
                  <a:gd name="T112" fmla="*/ 773 w 1342"/>
                  <a:gd name="T113" fmla="*/ 610 h 1343"/>
                  <a:gd name="T114" fmla="*/ 885 w 1342"/>
                  <a:gd name="T115" fmla="*/ 631 h 1343"/>
                  <a:gd name="T116" fmla="*/ 946 w 1342"/>
                  <a:gd name="T117" fmla="*/ 951 h 1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2" h="1343">
                    <a:moveTo>
                      <a:pt x="671" y="0"/>
                    </a:moveTo>
                    <a:cubicBezTo>
                      <a:pt x="1041" y="0"/>
                      <a:pt x="1342" y="301"/>
                      <a:pt x="1342" y="671"/>
                    </a:cubicBezTo>
                    <a:cubicBezTo>
                      <a:pt x="1342" y="1041"/>
                      <a:pt x="1041" y="1343"/>
                      <a:pt x="671" y="1343"/>
                    </a:cubicBezTo>
                    <a:cubicBezTo>
                      <a:pt x="301" y="1343"/>
                      <a:pt x="0" y="1041"/>
                      <a:pt x="0" y="671"/>
                    </a:cubicBezTo>
                    <a:cubicBezTo>
                      <a:pt x="0" y="301"/>
                      <a:pt x="301" y="0"/>
                      <a:pt x="671" y="0"/>
                    </a:cubicBezTo>
                    <a:close/>
                    <a:moveTo>
                      <a:pt x="440" y="593"/>
                    </a:moveTo>
                    <a:cubicBezTo>
                      <a:pt x="403" y="586"/>
                      <a:pt x="403" y="586"/>
                      <a:pt x="403" y="586"/>
                    </a:cubicBezTo>
                    <a:cubicBezTo>
                      <a:pt x="418" y="558"/>
                      <a:pt x="418" y="558"/>
                      <a:pt x="418" y="558"/>
                    </a:cubicBezTo>
                    <a:cubicBezTo>
                      <a:pt x="425" y="558"/>
                      <a:pt x="425" y="558"/>
                      <a:pt x="425" y="558"/>
                    </a:cubicBezTo>
                    <a:cubicBezTo>
                      <a:pt x="424" y="569"/>
                      <a:pt x="424" y="569"/>
                      <a:pt x="424" y="569"/>
                    </a:cubicBezTo>
                    <a:cubicBezTo>
                      <a:pt x="429" y="573"/>
                      <a:pt x="429" y="573"/>
                      <a:pt x="429" y="573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40" y="593"/>
                      <a:pt x="440" y="593"/>
                      <a:pt x="440" y="593"/>
                    </a:cubicBezTo>
                    <a:close/>
                    <a:moveTo>
                      <a:pt x="671" y="97"/>
                    </a:moveTo>
                    <a:cubicBezTo>
                      <a:pt x="856" y="97"/>
                      <a:pt x="1021" y="186"/>
                      <a:pt x="1126" y="322"/>
                    </a:cubicBezTo>
                    <a:cubicBezTo>
                      <a:pt x="1108" y="333"/>
                      <a:pt x="1108" y="333"/>
                      <a:pt x="1108" y="333"/>
                    </a:cubicBezTo>
                    <a:cubicBezTo>
                      <a:pt x="1115" y="363"/>
                      <a:pt x="1115" y="363"/>
                      <a:pt x="1115" y="363"/>
                    </a:cubicBezTo>
                    <a:cubicBezTo>
                      <a:pt x="1130" y="365"/>
                      <a:pt x="1130" y="365"/>
                      <a:pt x="1130" y="365"/>
                    </a:cubicBezTo>
                    <a:cubicBezTo>
                      <a:pt x="1136" y="381"/>
                      <a:pt x="1136" y="381"/>
                      <a:pt x="1136" y="381"/>
                    </a:cubicBezTo>
                    <a:cubicBezTo>
                      <a:pt x="1117" y="373"/>
                      <a:pt x="1117" y="373"/>
                      <a:pt x="1117" y="373"/>
                    </a:cubicBezTo>
                    <a:cubicBezTo>
                      <a:pt x="1119" y="378"/>
                      <a:pt x="1119" y="378"/>
                      <a:pt x="1119" y="378"/>
                    </a:cubicBezTo>
                    <a:cubicBezTo>
                      <a:pt x="1108" y="391"/>
                      <a:pt x="1108" y="391"/>
                      <a:pt x="1108" y="391"/>
                    </a:cubicBezTo>
                    <a:cubicBezTo>
                      <a:pt x="1074" y="388"/>
                      <a:pt x="1074" y="388"/>
                      <a:pt x="1074" y="388"/>
                    </a:cubicBezTo>
                    <a:cubicBezTo>
                      <a:pt x="1108" y="379"/>
                      <a:pt x="1108" y="379"/>
                      <a:pt x="1108" y="379"/>
                    </a:cubicBezTo>
                    <a:cubicBezTo>
                      <a:pt x="1098" y="342"/>
                      <a:pt x="1098" y="342"/>
                      <a:pt x="1098" y="342"/>
                    </a:cubicBezTo>
                    <a:cubicBezTo>
                      <a:pt x="1100" y="322"/>
                      <a:pt x="1100" y="322"/>
                      <a:pt x="1100" y="322"/>
                    </a:cubicBezTo>
                    <a:cubicBezTo>
                      <a:pt x="1085" y="322"/>
                      <a:pt x="1085" y="322"/>
                      <a:pt x="1085" y="322"/>
                    </a:cubicBezTo>
                    <a:cubicBezTo>
                      <a:pt x="1069" y="350"/>
                      <a:pt x="1069" y="350"/>
                      <a:pt x="1069" y="350"/>
                    </a:cubicBezTo>
                    <a:cubicBezTo>
                      <a:pt x="1085" y="379"/>
                      <a:pt x="1085" y="379"/>
                      <a:pt x="1085" y="379"/>
                    </a:cubicBezTo>
                    <a:cubicBezTo>
                      <a:pt x="1035" y="356"/>
                      <a:pt x="1035" y="356"/>
                      <a:pt x="1035" y="356"/>
                    </a:cubicBezTo>
                    <a:cubicBezTo>
                      <a:pt x="964" y="376"/>
                      <a:pt x="964" y="376"/>
                      <a:pt x="964" y="376"/>
                    </a:cubicBezTo>
                    <a:cubicBezTo>
                      <a:pt x="954" y="383"/>
                      <a:pt x="954" y="383"/>
                      <a:pt x="954" y="383"/>
                    </a:cubicBezTo>
                    <a:cubicBezTo>
                      <a:pt x="952" y="369"/>
                      <a:pt x="952" y="369"/>
                      <a:pt x="952" y="369"/>
                    </a:cubicBezTo>
                    <a:cubicBezTo>
                      <a:pt x="940" y="371"/>
                      <a:pt x="940" y="371"/>
                      <a:pt x="940" y="371"/>
                    </a:cubicBezTo>
                    <a:cubicBezTo>
                      <a:pt x="944" y="389"/>
                      <a:pt x="944" y="389"/>
                      <a:pt x="944" y="389"/>
                    </a:cubicBezTo>
                    <a:cubicBezTo>
                      <a:pt x="938" y="393"/>
                      <a:pt x="938" y="393"/>
                      <a:pt x="938" y="393"/>
                    </a:cubicBezTo>
                    <a:cubicBezTo>
                      <a:pt x="933" y="388"/>
                      <a:pt x="933" y="388"/>
                      <a:pt x="933" y="388"/>
                    </a:cubicBezTo>
                    <a:cubicBezTo>
                      <a:pt x="918" y="397"/>
                      <a:pt x="918" y="397"/>
                      <a:pt x="918" y="397"/>
                    </a:cubicBezTo>
                    <a:cubicBezTo>
                      <a:pt x="922" y="404"/>
                      <a:pt x="922" y="404"/>
                      <a:pt x="922" y="404"/>
                    </a:cubicBezTo>
                    <a:cubicBezTo>
                      <a:pt x="910" y="411"/>
                      <a:pt x="910" y="411"/>
                      <a:pt x="910" y="411"/>
                    </a:cubicBezTo>
                    <a:cubicBezTo>
                      <a:pt x="890" y="411"/>
                      <a:pt x="890" y="411"/>
                      <a:pt x="890" y="411"/>
                    </a:cubicBezTo>
                    <a:cubicBezTo>
                      <a:pt x="873" y="382"/>
                      <a:pt x="873" y="382"/>
                      <a:pt x="873" y="382"/>
                    </a:cubicBezTo>
                    <a:cubicBezTo>
                      <a:pt x="915" y="391"/>
                      <a:pt x="915" y="391"/>
                      <a:pt x="915" y="391"/>
                    </a:cubicBezTo>
                    <a:cubicBezTo>
                      <a:pt x="923" y="381"/>
                      <a:pt x="923" y="381"/>
                      <a:pt x="923" y="381"/>
                    </a:cubicBezTo>
                    <a:cubicBezTo>
                      <a:pt x="872" y="354"/>
                      <a:pt x="872" y="354"/>
                      <a:pt x="872" y="354"/>
                    </a:cubicBezTo>
                    <a:cubicBezTo>
                      <a:pt x="826" y="353"/>
                      <a:pt x="826" y="353"/>
                      <a:pt x="826" y="353"/>
                    </a:cubicBezTo>
                    <a:cubicBezTo>
                      <a:pt x="776" y="376"/>
                      <a:pt x="776" y="376"/>
                      <a:pt x="776" y="376"/>
                    </a:cubicBezTo>
                    <a:cubicBezTo>
                      <a:pt x="755" y="411"/>
                      <a:pt x="755" y="411"/>
                      <a:pt x="755" y="411"/>
                    </a:cubicBezTo>
                    <a:cubicBezTo>
                      <a:pt x="719" y="430"/>
                      <a:pt x="719" y="430"/>
                      <a:pt x="719" y="430"/>
                    </a:cubicBezTo>
                    <a:cubicBezTo>
                      <a:pt x="724" y="469"/>
                      <a:pt x="724" y="469"/>
                      <a:pt x="724" y="469"/>
                    </a:cubicBezTo>
                    <a:cubicBezTo>
                      <a:pt x="758" y="455"/>
                      <a:pt x="758" y="455"/>
                      <a:pt x="758" y="455"/>
                    </a:cubicBezTo>
                    <a:cubicBezTo>
                      <a:pt x="767" y="484"/>
                      <a:pt x="767" y="484"/>
                      <a:pt x="767" y="484"/>
                    </a:cubicBezTo>
                    <a:cubicBezTo>
                      <a:pt x="789" y="478"/>
                      <a:pt x="789" y="478"/>
                      <a:pt x="789" y="478"/>
                    </a:cubicBezTo>
                    <a:cubicBezTo>
                      <a:pt x="795" y="447"/>
                      <a:pt x="795" y="447"/>
                      <a:pt x="795" y="447"/>
                    </a:cubicBezTo>
                    <a:cubicBezTo>
                      <a:pt x="790" y="422"/>
                      <a:pt x="790" y="422"/>
                      <a:pt x="790" y="422"/>
                    </a:cubicBezTo>
                    <a:cubicBezTo>
                      <a:pt x="823" y="394"/>
                      <a:pt x="823" y="394"/>
                      <a:pt x="823" y="394"/>
                    </a:cubicBezTo>
                    <a:cubicBezTo>
                      <a:pt x="838" y="401"/>
                      <a:pt x="838" y="401"/>
                      <a:pt x="838" y="401"/>
                    </a:cubicBezTo>
                    <a:cubicBezTo>
                      <a:pt x="812" y="422"/>
                      <a:pt x="812" y="422"/>
                      <a:pt x="812" y="422"/>
                    </a:cubicBezTo>
                    <a:cubicBezTo>
                      <a:pt x="813" y="439"/>
                      <a:pt x="813" y="439"/>
                      <a:pt x="813" y="439"/>
                    </a:cubicBezTo>
                    <a:cubicBezTo>
                      <a:pt x="829" y="447"/>
                      <a:pt x="829" y="447"/>
                      <a:pt x="829" y="447"/>
                    </a:cubicBezTo>
                    <a:cubicBezTo>
                      <a:pt x="858" y="444"/>
                      <a:pt x="858" y="444"/>
                      <a:pt x="858" y="444"/>
                    </a:cubicBezTo>
                    <a:cubicBezTo>
                      <a:pt x="827" y="455"/>
                      <a:pt x="827" y="455"/>
                      <a:pt x="827" y="455"/>
                    </a:cubicBezTo>
                    <a:cubicBezTo>
                      <a:pt x="809" y="481"/>
                      <a:pt x="809" y="481"/>
                      <a:pt x="809" y="481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55" y="496"/>
                      <a:pt x="755" y="496"/>
                      <a:pt x="755" y="496"/>
                    </a:cubicBezTo>
                    <a:cubicBezTo>
                      <a:pt x="747" y="473"/>
                      <a:pt x="747" y="473"/>
                      <a:pt x="747" y="473"/>
                    </a:cubicBezTo>
                    <a:cubicBezTo>
                      <a:pt x="733" y="475"/>
                      <a:pt x="733" y="475"/>
                      <a:pt x="733" y="475"/>
                    </a:cubicBezTo>
                    <a:cubicBezTo>
                      <a:pt x="744" y="499"/>
                      <a:pt x="744" y="499"/>
                      <a:pt x="744" y="499"/>
                    </a:cubicBezTo>
                    <a:cubicBezTo>
                      <a:pt x="719" y="507"/>
                      <a:pt x="719" y="507"/>
                      <a:pt x="719" y="507"/>
                    </a:cubicBezTo>
                    <a:cubicBezTo>
                      <a:pt x="693" y="533"/>
                      <a:pt x="693" y="533"/>
                      <a:pt x="693" y="533"/>
                    </a:cubicBezTo>
                    <a:cubicBezTo>
                      <a:pt x="668" y="538"/>
                      <a:pt x="668" y="538"/>
                      <a:pt x="668" y="538"/>
                    </a:cubicBezTo>
                    <a:cubicBezTo>
                      <a:pt x="685" y="553"/>
                      <a:pt x="685" y="553"/>
                      <a:pt x="685" y="553"/>
                    </a:cubicBezTo>
                    <a:cubicBezTo>
                      <a:pt x="683" y="573"/>
                      <a:pt x="683" y="573"/>
                      <a:pt x="683" y="573"/>
                    </a:cubicBezTo>
                    <a:cubicBezTo>
                      <a:pt x="642" y="572"/>
                      <a:pt x="642" y="572"/>
                      <a:pt x="642" y="572"/>
                    </a:cubicBezTo>
                    <a:cubicBezTo>
                      <a:pt x="638" y="611"/>
                      <a:pt x="638" y="611"/>
                      <a:pt x="638" y="611"/>
                    </a:cubicBezTo>
                    <a:cubicBezTo>
                      <a:pt x="667" y="621"/>
                      <a:pt x="667" y="621"/>
                      <a:pt x="667" y="621"/>
                    </a:cubicBezTo>
                    <a:cubicBezTo>
                      <a:pt x="688" y="616"/>
                      <a:pt x="688" y="616"/>
                      <a:pt x="688" y="616"/>
                    </a:cubicBezTo>
                    <a:cubicBezTo>
                      <a:pt x="694" y="608"/>
                      <a:pt x="694" y="608"/>
                      <a:pt x="694" y="608"/>
                    </a:cubicBezTo>
                    <a:cubicBezTo>
                      <a:pt x="691" y="598"/>
                      <a:pt x="691" y="598"/>
                      <a:pt x="691" y="598"/>
                    </a:cubicBezTo>
                    <a:cubicBezTo>
                      <a:pt x="699" y="587"/>
                      <a:pt x="699" y="587"/>
                      <a:pt x="699" y="587"/>
                    </a:cubicBezTo>
                    <a:cubicBezTo>
                      <a:pt x="711" y="583"/>
                      <a:pt x="711" y="583"/>
                      <a:pt x="711" y="583"/>
                    </a:cubicBezTo>
                    <a:cubicBezTo>
                      <a:pt x="716" y="571"/>
                      <a:pt x="716" y="571"/>
                      <a:pt x="716" y="571"/>
                    </a:cubicBezTo>
                    <a:cubicBezTo>
                      <a:pt x="726" y="578"/>
                      <a:pt x="726" y="578"/>
                      <a:pt x="726" y="578"/>
                    </a:cubicBezTo>
                    <a:cubicBezTo>
                      <a:pt x="745" y="565"/>
                      <a:pt x="745" y="565"/>
                      <a:pt x="745" y="565"/>
                    </a:cubicBezTo>
                    <a:cubicBezTo>
                      <a:pt x="757" y="580"/>
                      <a:pt x="757" y="580"/>
                      <a:pt x="757" y="580"/>
                    </a:cubicBezTo>
                    <a:cubicBezTo>
                      <a:pt x="784" y="599"/>
                      <a:pt x="784" y="599"/>
                      <a:pt x="784" y="599"/>
                    </a:cubicBezTo>
                    <a:cubicBezTo>
                      <a:pt x="781" y="610"/>
                      <a:pt x="781" y="610"/>
                      <a:pt x="781" y="610"/>
                    </a:cubicBezTo>
                    <a:cubicBezTo>
                      <a:pt x="790" y="602"/>
                      <a:pt x="790" y="602"/>
                      <a:pt x="790" y="602"/>
                    </a:cubicBezTo>
                    <a:cubicBezTo>
                      <a:pt x="791" y="595"/>
                      <a:pt x="791" y="595"/>
                      <a:pt x="791" y="595"/>
                    </a:cubicBezTo>
                    <a:cubicBezTo>
                      <a:pt x="796" y="598"/>
                      <a:pt x="796" y="598"/>
                      <a:pt x="796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8"/>
                      <a:pt x="797" y="598"/>
                      <a:pt x="797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6"/>
                      <a:pt x="797" y="596"/>
                      <a:pt x="797" y="596"/>
                    </a:cubicBezTo>
                    <a:cubicBezTo>
                      <a:pt x="791" y="591"/>
                      <a:pt x="791" y="591"/>
                      <a:pt x="791" y="591"/>
                    </a:cubicBezTo>
                    <a:cubicBezTo>
                      <a:pt x="790" y="591"/>
                      <a:pt x="790" y="591"/>
                      <a:pt x="790" y="591"/>
                    </a:cubicBezTo>
                    <a:cubicBezTo>
                      <a:pt x="780" y="583"/>
                      <a:pt x="780" y="583"/>
                      <a:pt x="780" y="583"/>
                    </a:cubicBezTo>
                    <a:cubicBezTo>
                      <a:pt x="762" y="569"/>
                      <a:pt x="762" y="569"/>
                      <a:pt x="762" y="569"/>
                    </a:cubicBezTo>
                    <a:cubicBezTo>
                      <a:pt x="761" y="561"/>
                      <a:pt x="761" y="561"/>
                      <a:pt x="761" y="561"/>
                    </a:cubicBezTo>
                    <a:cubicBezTo>
                      <a:pt x="771" y="557"/>
                      <a:pt x="771" y="557"/>
                      <a:pt x="771" y="557"/>
                    </a:cubicBezTo>
                    <a:cubicBezTo>
                      <a:pt x="785" y="574"/>
                      <a:pt x="785" y="574"/>
                      <a:pt x="785" y="574"/>
                    </a:cubicBezTo>
                    <a:cubicBezTo>
                      <a:pt x="806" y="586"/>
                      <a:pt x="806" y="586"/>
                      <a:pt x="806" y="586"/>
                    </a:cubicBezTo>
                    <a:cubicBezTo>
                      <a:pt x="805" y="599"/>
                      <a:pt x="805" y="599"/>
                      <a:pt x="805" y="599"/>
                    </a:cubicBezTo>
                    <a:cubicBezTo>
                      <a:pt x="820" y="622"/>
                      <a:pt x="820" y="622"/>
                      <a:pt x="820" y="622"/>
                    </a:cubicBezTo>
                    <a:cubicBezTo>
                      <a:pt x="826" y="610"/>
                      <a:pt x="826" y="610"/>
                      <a:pt x="826" y="610"/>
                    </a:cubicBezTo>
                    <a:cubicBezTo>
                      <a:pt x="822" y="593"/>
                      <a:pt x="822" y="593"/>
                      <a:pt x="822" y="593"/>
                    </a:cubicBezTo>
                    <a:cubicBezTo>
                      <a:pt x="840" y="591"/>
                      <a:pt x="840" y="591"/>
                      <a:pt x="840" y="591"/>
                    </a:cubicBezTo>
                    <a:cubicBezTo>
                      <a:pt x="858" y="589"/>
                      <a:pt x="858" y="589"/>
                      <a:pt x="858" y="589"/>
                    </a:cubicBezTo>
                    <a:cubicBezTo>
                      <a:pt x="840" y="596"/>
                      <a:pt x="840" y="596"/>
                      <a:pt x="840" y="596"/>
                    </a:cubicBezTo>
                    <a:cubicBezTo>
                      <a:pt x="851" y="617"/>
                      <a:pt x="851" y="617"/>
                      <a:pt x="851" y="617"/>
                    </a:cubicBezTo>
                    <a:cubicBezTo>
                      <a:pt x="871" y="618"/>
                      <a:pt x="871" y="618"/>
                      <a:pt x="871" y="618"/>
                    </a:cubicBezTo>
                    <a:cubicBezTo>
                      <a:pt x="877" y="623"/>
                      <a:pt x="877" y="623"/>
                      <a:pt x="877" y="623"/>
                    </a:cubicBezTo>
                    <a:cubicBezTo>
                      <a:pt x="886" y="623"/>
                      <a:pt x="886" y="623"/>
                      <a:pt x="886" y="623"/>
                    </a:cubicBezTo>
                    <a:cubicBezTo>
                      <a:pt x="888" y="618"/>
                      <a:pt x="888" y="618"/>
                      <a:pt x="888" y="618"/>
                    </a:cubicBezTo>
                    <a:cubicBezTo>
                      <a:pt x="894" y="618"/>
                      <a:pt x="894" y="618"/>
                      <a:pt x="894" y="618"/>
                    </a:cubicBezTo>
                    <a:cubicBezTo>
                      <a:pt x="892" y="633"/>
                      <a:pt x="892" y="633"/>
                      <a:pt x="892" y="633"/>
                    </a:cubicBezTo>
                    <a:cubicBezTo>
                      <a:pt x="886" y="651"/>
                      <a:pt x="886" y="651"/>
                      <a:pt x="886" y="651"/>
                    </a:cubicBezTo>
                    <a:cubicBezTo>
                      <a:pt x="849" y="655"/>
                      <a:pt x="849" y="655"/>
                      <a:pt x="849" y="655"/>
                    </a:cubicBezTo>
                    <a:cubicBezTo>
                      <a:pt x="815" y="644"/>
                      <a:pt x="815" y="644"/>
                      <a:pt x="815" y="644"/>
                    </a:cubicBezTo>
                    <a:cubicBezTo>
                      <a:pt x="808" y="650"/>
                      <a:pt x="808" y="650"/>
                      <a:pt x="808" y="650"/>
                    </a:cubicBezTo>
                    <a:cubicBezTo>
                      <a:pt x="802" y="659"/>
                      <a:pt x="802" y="659"/>
                      <a:pt x="802" y="659"/>
                    </a:cubicBezTo>
                    <a:cubicBezTo>
                      <a:pt x="747" y="634"/>
                      <a:pt x="747" y="634"/>
                      <a:pt x="747" y="634"/>
                    </a:cubicBezTo>
                    <a:cubicBezTo>
                      <a:pt x="761" y="628"/>
                      <a:pt x="761" y="628"/>
                      <a:pt x="761" y="628"/>
                    </a:cubicBezTo>
                    <a:cubicBezTo>
                      <a:pt x="745" y="617"/>
                      <a:pt x="745" y="617"/>
                      <a:pt x="745" y="617"/>
                    </a:cubicBezTo>
                    <a:cubicBezTo>
                      <a:pt x="689" y="625"/>
                      <a:pt x="689" y="625"/>
                      <a:pt x="689" y="625"/>
                    </a:cubicBezTo>
                    <a:cubicBezTo>
                      <a:pt x="679" y="628"/>
                      <a:pt x="679" y="628"/>
                      <a:pt x="679" y="628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58" y="630"/>
                      <a:pt x="658" y="630"/>
                      <a:pt x="658" y="630"/>
                    </a:cubicBezTo>
                    <a:cubicBezTo>
                      <a:pt x="598" y="703"/>
                      <a:pt x="598" y="703"/>
                      <a:pt x="598" y="703"/>
                    </a:cubicBezTo>
                    <a:cubicBezTo>
                      <a:pt x="596" y="760"/>
                      <a:pt x="596" y="760"/>
                      <a:pt x="596" y="760"/>
                    </a:cubicBezTo>
                    <a:cubicBezTo>
                      <a:pt x="653" y="812"/>
                      <a:pt x="653" y="812"/>
                      <a:pt x="653" y="812"/>
                    </a:cubicBezTo>
                    <a:cubicBezTo>
                      <a:pt x="718" y="798"/>
                      <a:pt x="718" y="798"/>
                      <a:pt x="718" y="798"/>
                    </a:cubicBezTo>
                    <a:cubicBezTo>
                      <a:pt x="744" y="812"/>
                      <a:pt x="744" y="812"/>
                      <a:pt x="744" y="812"/>
                    </a:cubicBezTo>
                    <a:cubicBezTo>
                      <a:pt x="738" y="840"/>
                      <a:pt x="738" y="840"/>
                      <a:pt x="738" y="840"/>
                    </a:cubicBezTo>
                    <a:cubicBezTo>
                      <a:pt x="769" y="899"/>
                      <a:pt x="769" y="899"/>
                      <a:pt x="769" y="899"/>
                    </a:cubicBezTo>
                    <a:cubicBezTo>
                      <a:pt x="750" y="926"/>
                      <a:pt x="750" y="926"/>
                      <a:pt x="750" y="926"/>
                    </a:cubicBezTo>
                    <a:cubicBezTo>
                      <a:pt x="803" y="1033"/>
                      <a:pt x="803" y="1033"/>
                      <a:pt x="803" y="1033"/>
                    </a:cubicBezTo>
                    <a:cubicBezTo>
                      <a:pt x="849" y="1034"/>
                      <a:pt x="849" y="1034"/>
                      <a:pt x="849" y="1034"/>
                    </a:cubicBezTo>
                    <a:cubicBezTo>
                      <a:pt x="887" y="974"/>
                      <a:pt x="887" y="974"/>
                      <a:pt x="887" y="974"/>
                    </a:cubicBezTo>
                    <a:cubicBezTo>
                      <a:pt x="887" y="942"/>
                      <a:pt x="887" y="942"/>
                      <a:pt x="887" y="942"/>
                    </a:cubicBezTo>
                    <a:cubicBezTo>
                      <a:pt x="923" y="920"/>
                      <a:pt x="923" y="920"/>
                      <a:pt x="923" y="920"/>
                    </a:cubicBezTo>
                    <a:cubicBezTo>
                      <a:pt x="910" y="854"/>
                      <a:pt x="910" y="854"/>
                      <a:pt x="910" y="854"/>
                    </a:cubicBezTo>
                    <a:cubicBezTo>
                      <a:pt x="958" y="817"/>
                      <a:pt x="958" y="817"/>
                      <a:pt x="958" y="817"/>
                    </a:cubicBezTo>
                    <a:cubicBezTo>
                      <a:pt x="975" y="769"/>
                      <a:pt x="975" y="769"/>
                      <a:pt x="975" y="769"/>
                    </a:cubicBezTo>
                    <a:cubicBezTo>
                      <a:pt x="937" y="778"/>
                      <a:pt x="937" y="778"/>
                      <a:pt x="937" y="778"/>
                    </a:cubicBezTo>
                    <a:cubicBezTo>
                      <a:pt x="907" y="741"/>
                      <a:pt x="907" y="741"/>
                      <a:pt x="907" y="741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6" y="675"/>
                      <a:pt x="886" y="675"/>
                      <a:pt x="886" y="675"/>
                    </a:cubicBezTo>
                    <a:cubicBezTo>
                      <a:pt x="888" y="669"/>
                      <a:pt x="888" y="669"/>
                      <a:pt x="888" y="669"/>
                    </a:cubicBezTo>
                    <a:cubicBezTo>
                      <a:pt x="932" y="734"/>
                      <a:pt x="932" y="734"/>
                      <a:pt x="932" y="734"/>
                    </a:cubicBezTo>
                    <a:cubicBezTo>
                      <a:pt x="938" y="765"/>
                      <a:pt x="938" y="765"/>
                      <a:pt x="938" y="765"/>
                    </a:cubicBezTo>
                    <a:cubicBezTo>
                      <a:pt x="995" y="740"/>
                      <a:pt x="995" y="740"/>
                      <a:pt x="995" y="740"/>
                    </a:cubicBezTo>
                    <a:cubicBezTo>
                      <a:pt x="1034" y="706"/>
                      <a:pt x="1034" y="706"/>
                      <a:pt x="1034" y="706"/>
                    </a:cubicBezTo>
                    <a:cubicBezTo>
                      <a:pt x="1006" y="692"/>
                      <a:pt x="1006" y="692"/>
                      <a:pt x="1006" y="692"/>
                    </a:cubicBezTo>
                    <a:cubicBezTo>
                      <a:pt x="986" y="695"/>
                      <a:pt x="986" y="695"/>
                      <a:pt x="986" y="695"/>
                    </a:cubicBezTo>
                    <a:cubicBezTo>
                      <a:pt x="960" y="658"/>
                      <a:pt x="960" y="658"/>
                      <a:pt x="960" y="658"/>
                    </a:cubicBezTo>
                    <a:cubicBezTo>
                      <a:pt x="974" y="657"/>
                      <a:pt x="974" y="657"/>
                      <a:pt x="974" y="657"/>
                    </a:cubicBezTo>
                    <a:cubicBezTo>
                      <a:pt x="1008" y="680"/>
                      <a:pt x="1008" y="680"/>
                      <a:pt x="1008" y="680"/>
                    </a:cubicBezTo>
                    <a:cubicBezTo>
                      <a:pt x="1071" y="683"/>
                      <a:pt x="1071" y="683"/>
                      <a:pt x="1071" y="683"/>
                    </a:cubicBezTo>
                    <a:cubicBezTo>
                      <a:pt x="1098" y="718"/>
                      <a:pt x="1098" y="718"/>
                      <a:pt x="1098" y="718"/>
                    </a:cubicBezTo>
                    <a:cubicBezTo>
                      <a:pt x="1128" y="792"/>
                      <a:pt x="1128" y="792"/>
                      <a:pt x="1128" y="792"/>
                    </a:cubicBezTo>
                    <a:cubicBezTo>
                      <a:pt x="1140" y="771"/>
                      <a:pt x="1140" y="771"/>
                      <a:pt x="1140" y="771"/>
                    </a:cubicBezTo>
                    <a:cubicBezTo>
                      <a:pt x="1143" y="738"/>
                      <a:pt x="1143" y="738"/>
                      <a:pt x="1143" y="738"/>
                    </a:cubicBezTo>
                    <a:cubicBezTo>
                      <a:pt x="1211" y="700"/>
                      <a:pt x="1211" y="700"/>
                      <a:pt x="1211" y="700"/>
                    </a:cubicBezTo>
                    <a:cubicBezTo>
                      <a:pt x="1231" y="745"/>
                      <a:pt x="1231" y="745"/>
                      <a:pt x="1231" y="745"/>
                    </a:cubicBezTo>
                    <a:cubicBezTo>
                      <a:pt x="1240" y="746"/>
                      <a:pt x="1240" y="746"/>
                      <a:pt x="1240" y="746"/>
                    </a:cubicBezTo>
                    <a:cubicBezTo>
                      <a:pt x="1203" y="1027"/>
                      <a:pt x="962" y="1245"/>
                      <a:pt x="671" y="1245"/>
                    </a:cubicBezTo>
                    <a:cubicBezTo>
                      <a:pt x="555" y="1245"/>
                      <a:pt x="447" y="1210"/>
                      <a:pt x="357" y="1151"/>
                    </a:cubicBezTo>
                    <a:cubicBezTo>
                      <a:pt x="390" y="1115"/>
                      <a:pt x="390" y="1115"/>
                      <a:pt x="390" y="1115"/>
                    </a:cubicBezTo>
                    <a:cubicBezTo>
                      <a:pt x="381" y="1106"/>
                      <a:pt x="381" y="1106"/>
                      <a:pt x="381" y="1106"/>
                    </a:cubicBezTo>
                    <a:cubicBezTo>
                      <a:pt x="397" y="1106"/>
                      <a:pt x="397" y="1106"/>
                      <a:pt x="397" y="1106"/>
                    </a:cubicBezTo>
                    <a:cubicBezTo>
                      <a:pt x="431" y="1068"/>
                      <a:pt x="431" y="1068"/>
                      <a:pt x="431" y="1068"/>
                    </a:cubicBezTo>
                    <a:cubicBezTo>
                      <a:pt x="439" y="1042"/>
                      <a:pt x="439" y="1042"/>
                      <a:pt x="439" y="1042"/>
                    </a:cubicBezTo>
                    <a:cubicBezTo>
                      <a:pt x="474" y="1028"/>
                      <a:pt x="474" y="1028"/>
                      <a:pt x="474" y="1028"/>
                    </a:cubicBezTo>
                    <a:cubicBezTo>
                      <a:pt x="493" y="987"/>
                      <a:pt x="493" y="987"/>
                      <a:pt x="493" y="987"/>
                    </a:cubicBezTo>
                    <a:cubicBezTo>
                      <a:pt x="488" y="978"/>
                      <a:pt x="488" y="978"/>
                      <a:pt x="488" y="978"/>
                    </a:cubicBezTo>
                    <a:cubicBezTo>
                      <a:pt x="499" y="963"/>
                      <a:pt x="499" y="963"/>
                      <a:pt x="499" y="963"/>
                    </a:cubicBezTo>
                    <a:cubicBezTo>
                      <a:pt x="504" y="960"/>
                      <a:pt x="504" y="960"/>
                      <a:pt x="504" y="960"/>
                    </a:cubicBezTo>
                    <a:cubicBezTo>
                      <a:pt x="514" y="938"/>
                      <a:pt x="514" y="938"/>
                      <a:pt x="514" y="938"/>
                    </a:cubicBezTo>
                    <a:cubicBezTo>
                      <a:pt x="510" y="928"/>
                      <a:pt x="510" y="928"/>
                      <a:pt x="510" y="928"/>
                    </a:cubicBezTo>
                    <a:cubicBezTo>
                      <a:pt x="432" y="900"/>
                      <a:pt x="432" y="900"/>
                      <a:pt x="432" y="900"/>
                    </a:cubicBezTo>
                    <a:cubicBezTo>
                      <a:pt x="427" y="903"/>
                      <a:pt x="427" y="903"/>
                      <a:pt x="427" y="903"/>
                    </a:cubicBezTo>
                    <a:cubicBezTo>
                      <a:pt x="425" y="910"/>
                      <a:pt x="425" y="910"/>
                      <a:pt x="425" y="910"/>
                    </a:cubicBezTo>
                    <a:cubicBezTo>
                      <a:pt x="416" y="908"/>
                      <a:pt x="416" y="908"/>
                      <a:pt x="416" y="908"/>
                    </a:cubicBezTo>
                    <a:cubicBezTo>
                      <a:pt x="424" y="898"/>
                      <a:pt x="424" y="898"/>
                      <a:pt x="424" y="898"/>
                    </a:cubicBezTo>
                    <a:cubicBezTo>
                      <a:pt x="419" y="896"/>
                      <a:pt x="419" y="896"/>
                      <a:pt x="419" y="896"/>
                    </a:cubicBezTo>
                    <a:cubicBezTo>
                      <a:pt x="411" y="869"/>
                      <a:pt x="411" y="869"/>
                      <a:pt x="411" y="869"/>
                    </a:cubicBezTo>
                    <a:cubicBezTo>
                      <a:pt x="350" y="837"/>
                      <a:pt x="350" y="837"/>
                      <a:pt x="350" y="837"/>
                    </a:cubicBezTo>
                    <a:cubicBezTo>
                      <a:pt x="342" y="844"/>
                      <a:pt x="342" y="844"/>
                      <a:pt x="342" y="844"/>
                    </a:cubicBezTo>
                    <a:cubicBezTo>
                      <a:pt x="324" y="843"/>
                      <a:pt x="324" y="843"/>
                      <a:pt x="324" y="843"/>
                    </a:cubicBezTo>
                    <a:cubicBezTo>
                      <a:pt x="321" y="837"/>
                      <a:pt x="321" y="837"/>
                      <a:pt x="321" y="837"/>
                    </a:cubicBezTo>
                    <a:cubicBezTo>
                      <a:pt x="311" y="839"/>
                      <a:pt x="311" y="839"/>
                      <a:pt x="311" y="839"/>
                    </a:cubicBezTo>
                    <a:cubicBezTo>
                      <a:pt x="304" y="828"/>
                      <a:pt x="304" y="828"/>
                      <a:pt x="304" y="828"/>
                    </a:cubicBezTo>
                    <a:cubicBezTo>
                      <a:pt x="291" y="822"/>
                      <a:pt x="291" y="822"/>
                      <a:pt x="291" y="822"/>
                    </a:cubicBezTo>
                    <a:cubicBezTo>
                      <a:pt x="279" y="824"/>
                      <a:pt x="279" y="824"/>
                      <a:pt x="279" y="824"/>
                    </a:cubicBezTo>
                    <a:cubicBezTo>
                      <a:pt x="268" y="816"/>
                      <a:pt x="268" y="816"/>
                      <a:pt x="268" y="816"/>
                    </a:cubicBezTo>
                    <a:cubicBezTo>
                      <a:pt x="270" y="791"/>
                      <a:pt x="270" y="791"/>
                      <a:pt x="270" y="791"/>
                    </a:cubicBezTo>
                    <a:cubicBezTo>
                      <a:pt x="265" y="786"/>
                      <a:pt x="265" y="786"/>
                      <a:pt x="265" y="786"/>
                    </a:cubicBezTo>
                    <a:cubicBezTo>
                      <a:pt x="237" y="787"/>
                      <a:pt x="237" y="787"/>
                      <a:pt x="237" y="787"/>
                    </a:cubicBezTo>
                    <a:cubicBezTo>
                      <a:pt x="246" y="754"/>
                      <a:pt x="246" y="754"/>
                      <a:pt x="246" y="754"/>
                    </a:cubicBezTo>
                    <a:cubicBezTo>
                      <a:pt x="228" y="755"/>
                      <a:pt x="228" y="755"/>
                      <a:pt x="228" y="755"/>
                    </a:cubicBezTo>
                    <a:cubicBezTo>
                      <a:pt x="226" y="764"/>
                      <a:pt x="226" y="764"/>
                      <a:pt x="226" y="764"/>
                    </a:cubicBezTo>
                    <a:cubicBezTo>
                      <a:pt x="218" y="772"/>
                      <a:pt x="218" y="772"/>
                      <a:pt x="218" y="772"/>
                    </a:cubicBezTo>
                    <a:cubicBezTo>
                      <a:pt x="202" y="768"/>
                      <a:pt x="202" y="768"/>
                      <a:pt x="202" y="768"/>
                    </a:cubicBezTo>
                    <a:cubicBezTo>
                      <a:pt x="190" y="753"/>
                      <a:pt x="190" y="753"/>
                      <a:pt x="190" y="753"/>
                    </a:cubicBezTo>
                    <a:cubicBezTo>
                      <a:pt x="191" y="714"/>
                      <a:pt x="191" y="714"/>
                      <a:pt x="191" y="714"/>
                    </a:cubicBezTo>
                    <a:cubicBezTo>
                      <a:pt x="232" y="700"/>
                      <a:pt x="232" y="700"/>
                      <a:pt x="232" y="700"/>
                    </a:cubicBezTo>
                    <a:cubicBezTo>
                      <a:pt x="264" y="701"/>
                      <a:pt x="264" y="701"/>
                      <a:pt x="264" y="701"/>
                    </a:cubicBezTo>
                    <a:cubicBezTo>
                      <a:pt x="266" y="718"/>
                      <a:pt x="266" y="718"/>
                      <a:pt x="266" y="718"/>
                    </a:cubicBezTo>
                    <a:cubicBezTo>
                      <a:pt x="279" y="732"/>
                      <a:pt x="279" y="732"/>
                      <a:pt x="279" y="732"/>
                    </a:cubicBezTo>
                    <a:cubicBezTo>
                      <a:pt x="287" y="732"/>
                      <a:pt x="287" y="732"/>
                      <a:pt x="287" y="732"/>
                    </a:cubicBezTo>
                    <a:cubicBezTo>
                      <a:pt x="289" y="722"/>
                      <a:pt x="289" y="722"/>
                      <a:pt x="289" y="722"/>
                    </a:cubicBezTo>
                    <a:cubicBezTo>
                      <a:pt x="279" y="701"/>
                      <a:pt x="279" y="701"/>
                      <a:pt x="279" y="701"/>
                    </a:cubicBezTo>
                    <a:cubicBezTo>
                      <a:pt x="282" y="689"/>
                      <a:pt x="282" y="689"/>
                      <a:pt x="282" y="689"/>
                    </a:cubicBezTo>
                    <a:cubicBezTo>
                      <a:pt x="312" y="669"/>
                      <a:pt x="312" y="669"/>
                      <a:pt x="312" y="669"/>
                    </a:cubicBezTo>
                    <a:cubicBezTo>
                      <a:pt x="320" y="632"/>
                      <a:pt x="320" y="632"/>
                      <a:pt x="320" y="632"/>
                    </a:cubicBezTo>
                    <a:cubicBezTo>
                      <a:pt x="346" y="627"/>
                      <a:pt x="346" y="627"/>
                      <a:pt x="346" y="627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60" y="607"/>
                      <a:pt x="360" y="607"/>
                      <a:pt x="360" y="607"/>
                    </a:cubicBezTo>
                    <a:cubicBezTo>
                      <a:pt x="371" y="615"/>
                      <a:pt x="371" y="615"/>
                      <a:pt x="371" y="615"/>
                    </a:cubicBezTo>
                    <a:cubicBezTo>
                      <a:pt x="402" y="598"/>
                      <a:pt x="402" y="598"/>
                      <a:pt x="402" y="598"/>
                    </a:cubicBezTo>
                    <a:cubicBezTo>
                      <a:pt x="400" y="594"/>
                      <a:pt x="400" y="594"/>
                      <a:pt x="400" y="594"/>
                    </a:cubicBezTo>
                    <a:cubicBezTo>
                      <a:pt x="380" y="595"/>
                      <a:pt x="380" y="595"/>
                      <a:pt x="380" y="595"/>
                    </a:cubicBezTo>
                    <a:cubicBezTo>
                      <a:pt x="372" y="588"/>
                      <a:pt x="372" y="588"/>
                      <a:pt x="372" y="588"/>
                    </a:cubicBezTo>
                    <a:cubicBezTo>
                      <a:pt x="380" y="580"/>
                      <a:pt x="380" y="580"/>
                      <a:pt x="380" y="580"/>
                    </a:cubicBezTo>
                    <a:cubicBezTo>
                      <a:pt x="374" y="573"/>
                      <a:pt x="374" y="573"/>
                      <a:pt x="374" y="573"/>
                    </a:cubicBezTo>
                    <a:cubicBezTo>
                      <a:pt x="340" y="589"/>
                      <a:pt x="340" y="589"/>
                      <a:pt x="340" y="589"/>
                    </a:cubicBezTo>
                    <a:cubicBezTo>
                      <a:pt x="362" y="567"/>
                      <a:pt x="362" y="567"/>
                      <a:pt x="36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24" y="554"/>
                      <a:pt x="424" y="554"/>
                      <a:pt x="424" y="554"/>
                    </a:cubicBezTo>
                    <a:cubicBezTo>
                      <a:pt x="422" y="543"/>
                      <a:pt x="422" y="543"/>
                      <a:pt x="422" y="543"/>
                    </a:cubicBezTo>
                    <a:cubicBezTo>
                      <a:pt x="401" y="530"/>
                      <a:pt x="401" y="530"/>
                      <a:pt x="401" y="530"/>
                    </a:cubicBezTo>
                    <a:cubicBezTo>
                      <a:pt x="375" y="488"/>
                      <a:pt x="375" y="488"/>
                      <a:pt x="375" y="488"/>
                    </a:cubicBezTo>
                    <a:cubicBezTo>
                      <a:pt x="357" y="504"/>
                      <a:pt x="357" y="504"/>
                      <a:pt x="357" y="504"/>
                    </a:cubicBezTo>
                    <a:cubicBezTo>
                      <a:pt x="347" y="500"/>
                      <a:pt x="347" y="500"/>
                      <a:pt x="347" y="500"/>
                    </a:cubicBezTo>
                    <a:cubicBezTo>
                      <a:pt x="345" y="484"/>
                      <a:pt x="345" y="484"/>
                      <a:pt x="345" y="484"/>
                    </a:cubicBezTo>
                    <a:cubicBezTo>
                      <a:pt x="324" y="470"/>
                      <a:pt x="324" y="470"/>
                      <a:pt x="324" y="470"/>
                    </a:cubicBezTo>
                    <a:cubicBezTo>
                      <a:pt x="304" y="466"/>
                      <a:pt x="304" y="466"/>
                      <a:pt x="304" y="466"/>
                    </a:cubicBezTo>
                    <a:cubicBezTo>
                      <a:pt x="304" y="493"/>
                      <a:pt x="304" y="493"/>
                      <a:pt x="304" y="493"/>
                    </a:cubicBezTo>
                    <a:cubicBezTo>
                      <a:pt x="294" y="501"/>
                      <a:pt x="294" y="501"/>
                      <a:pt x="294" y="501"/>
                    </a:cubicBezTo>
                    <a:cubicBezTo>
                      <a:pt x="307" y="509"/>
                      <a:pt x="307" y="509"/>
                      <a:pt x="307" y="509"/>
                    </a:cubicBezTo>
                    <a:cubicBezTo>
                      <a:pt x="306" y="522"/>
                      <a:pt x="306" y="522"/>
                      <a:pt x="306" y="522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9" y="554"/>
                      <a:pt x="299" y="554"/>
                      <a:pt x="299" y="554"/>
                    </a:cubicBezTo>
                    <a:cubicBezTo>
                      <a:pt x="291" y="562"/>
                      <a:pt x="291" y="562"/>
                      <a:pt x="291" y="562"/>
                    </a:cubicBezTo>
                    <a:cubicBezTo>
                      <a:pt x="276" y="550"/>
                      <a:pt x="276" y="550"/>
                      <a:pt x="276" y="550"/>
                    </a:cubicBezTo>
                    <a:cubicBezTo>
                      <a:pt x="275" y="532"/>
                      <a:pt x="275" y="532"/>
                      <a:pt x="275" y="532"/>
                    </a:cubicBezTo>
                    <a:cubicBezTo>
                      <a:pt x="241" y="521"/>
                      <a:pt x="241" y="521"/>
                      <a:pt x="241" y="521"/>
                    </a:cubicBezTo>
                    <a:cubicBezTo>
                      <a:pt x="207" y="501"/>
                      <a:pt x="207" y="501"/>
                      <a:pt x="207" y="501"/>
                    </a:cubicBezTo>
                    <a:cubicBezTo>
                      <a:pt x="210" y="472"/>
                      <a:pt x="210" y="472"/>
                      <a:pt x="210" y="472"/>
                    </a:cubicBezTo>
                    <a:cubicBezTo>
                      <a:pt x="241" y="453"/>
                      <a:pt x="241" y="453"/>
                      <a:pt x="241" y="453"/>
                    </a:cubicBezTo>
                    <a:cubicBezTo>
                      <a:pt x="252" y="435"/>
                      <a:pt x="252" y="435"/>
                      <a:pt x="252" y="435"/>
                    </a:cubicBezTo>
                    <a:cubicBezTo>
                      <a:pt x="270" y="433"/>
                      <a:pt x="270" y="433"/>
                      <a:pt x="270" y="433"/>
                    </a:cubicBezTo>
                    <a:cubicBezTo>
                      <a:pt x="280" y="422"/>
                      <a:pt x="280" y="422"/>
                      <a:pt x="280" y="422"/>
                    </a:cubicBezTo>
                    <a:cubicBezTo>
                      <a:pt x="278" y="406"/>
                      <a:pt x="278" y="406"/>
                      <a:pt x="278" y="406"/>
                    </a:cubicBezTo>
                    <a:cubicBezTo>
                      <a:pt x="260" y="399"/>
                      <a:pt x="260" y="399"/>
                      <a:pt x="260" y="399"/>
                    </a:cubicBezTo>
                    <a:cubicBezTo>
                      <a:pt x="256" y="403"/>
                      <a:pt x="256" y="403"/>
                      <a:pt x="256" y="403"/>
                    </a:cubicBezTo>
                    <a:cubicBezTo>
                      <a:pt x="260" y="412"/>
                      <a:pt x="260" y="412"/>
                      <a:pt x="260" y="412"/>
                    </a:cubicBezTo>
                    <a:cubicBezTo>
                      <a:pt x="248" y="423"/>
                      <a:pt x="248" y="423"/>
                      <a:pt x="248" y="423"/>
                    </a:cubicBezTo>
                    <a:cubicBezTo>
                      <a:pt x="241" y="419"/>
                      <a:pt x="241" y="419"/>
                      <a:pt x="241" y="419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28" y="410"/>
                      <a:pt x="228" y="410"/>
                      <a:pt x="228" y="410"/>
                    </a:cubicBezTo>
                    <a:cubicBezTo>
                      <a:pt x="221" y="391"/>
                      <a:pt x="221" y="391"/>
                      <a:pt x="221" y="391"/>
                    </a:cubicBezTo>
                    <a:cubicBezTo>
                      <a:pt x="202" y="378"/>
                      <a:pt x="202" y="378"/>
                      <a:pt x="202" y="378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212" y="404"/>
                      <a:pt x="212" y="404"/>
                      <a:pt x="212" y="404"/>
                    </a:cubicBezTo>
                    <a:cubicBezTo>
                      <a:pt x="200" y="422"/>
                      <a:pt x="200" y="422"/>
                      <a:pt x="200" y="422"/>
                    </a:cubicBezTo>
                    <a:cubicBezTo>
                      <a:pt x="156" y="418"/>
                      <a:pt x="156" y="418"/>
                      <a:pt x="156" y="418"/>
                    </a:cubicBezTo>
                    <a:cubicBezTo>
                      <a:pt x="162" y="407"/>
                      <a:pt x="168" y="395"/>
                      <a:pt x="175" y="383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90" y="382"/>
                      <a:pt x="190" y="382"/>
                      <a:pt x="190" y="382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194" y="353"/>
                      <a:pt x="202" y="341"/>
                      <a:pt x="210" y="330"/>
                    </a:cubicBez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86" y="348"/>
                      <a:pt x="286" y="348"/>
                      <a:pt x="286" y="348"/>
                    </a:cubicBezTo>
                    <a:cubicBezTo>
                      <a:pt x="289" y="339"/>
                      <a:pt x="289" y="339"/>
                      <a:pt x="289" y="339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40" y="338"/>
                      <a:pt x="240" y="338"/>
                      <a:pt x="240" y="338"/>
                    </a:cubicBezTo>
                    <a:cubicBezTo>
                      <a:pt x="215" y="324"/>
                      <a:pt x="215" y="324"/>
                      <a:pt x="215" y="324"/>
                    </a:cubicBezTo>
                    <a:cubicBezTo>
                      <a:pt x="220" y="317"/>
                      <a:pt x="225" y="311"/>
                      <a:pt x="230" y="305"/>
                    </a:cubicBezTo>
                    <a:cubicBezTo>
                      <a:pt x="235" y="306"/>
                      <a:pt x="235" y="306"/>
                      <a:pt x="235" y="306"/>
                    </a:cubicBezTo>
                    <a:cubicBezTo>
                      <a:pt x="254" y="292"/>
                      <a:pt x="254" y="292"/>
                      <a:pt x="254" y="292"/>
                    </a:cubicBezTo>
                    <a:cubicBezTo>
                      <a:pt x="246" y="287"/>
                      <a:pt x="246" y="287"/>
                      <a:pt x="246" y="287"/>
                    </a:cubicBezTo>
                    <a:cubicBezTo>
                      <a:pt x="247" y="285"/>
                      <a:pt x="248" y="284"/>
                      <a:pt x="250" y="282"/>
                    </a:cubicBezTo>
                    <a:cubicBezTo>
                      <a:pt x="250" y="285"/>
                      <a:pt x="250" y="285"/>
                      <a:pt x="250" y="285"/>
                    </a:cubicBezTo>
                    <a:cubicBezTo>
                      <a:pt x="276" y="300"/>
                      <a:pt x="276" y="300"/>
                      <a:pt x="276" y="300"/>
                    </a:cubicBezTo>
                    <a:cubicBezTo>
                      <a:pt x="255" y="299"/>
                      <a:pt x="255" y="299"/>
                      <a:pt x="255" y="299"/>
                    </a:cubicBezTo>
                    <a:cubicBezTo>
                      <a:pt x="248" y="304"/>
                      <a:pt x="248" y="304"/>
                      <a:pt x="248" y="304"/>
                    </a:cubicBezTo>
                    <a:cubicBezTo>
                      <a:pt x="268" y="314"/>
                      <a:pt x="268" y="314"/>
                      <a:pt x="268" y="314"/>
                    </a:cubicBezTo>
                    <a:cubicBezTo>
                      <a:pt x="267" y="318"/>
                      <a:pt x="267" y="318"/>
                      <a:pt x="267" y="318"/>
                    </a:cubicBezTo>
                    <a:cubicBezTo>
                      <a:pt x="245" y="312"/>
                      <a:pt x="245" y="312"/>
                      <a:pt x="245" y="312"/>
                    </a:cubicBezTo>
                    <a:cubicBezTo>
                      <a:pt x="244" y="309"/>
                      <a:pt x="244" y="309"/>
                      <a:pt x="244" y="309"/>
                    </a:cubicBezTo>
                    <a:cubicBezTo>
                      <a:pt x="236" y="327"/>
                      <a:pt x="236" y="327"/>
                      <a:pt x="236" y="327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300" y="326"/>
                      <a:pt x="300" y="326"/>
                      <a:pt x="300" y="326"/>
                    </a:cubicBezTo>
                    <a:cubicBezTo>
                      <a:pt x="300" y="321"/>
                      <a:pt x="300" y="321"/>
                      <a:pt x="300" y="321"/>
                    </a:cubicBezTo>
                    <a:cubicBezTo>
                      <a:pt x="280" y="315"/>
                      <a:pt x="280" y="315"/>
                      <a:pt x="280" y="315"/>
                    </a:cubicBezTo>
                    <a:cubicBezTo>
                      <a:pt x="309" y="309"/>
                      <a:pt x="309" y="309"/>
                      <a:pt x="309" y="309"/>
                    </a:cubicBezTo>
                    <a:cubicBezTo>
                      <a:pt x="316" y="295"/>
                      <a:pt x="316" y="295"/>
                      <a:pt x="316" y="295"/>
                    </a:cubicBezTo>
                    <a:cubicBezTo>
                      <a:pt x="306" y="291"/>
                      <a:pt x="306" y="291"/>
                      <a:pt x="306" y="291"/>
                    </a:cubicBezTo>
                    <a:cubicBezTo>
                      <a:pt x="339" y="280"/>
                      <a:pt x="339" y="280"/>
                      <a:pt x="339" y="280"/>
                    </a:cubicBezTo>
                    <a:cubicBezTo>
                      <a:pt x="368" y="268"/>
                      <a:pt x="368" y="268"/>
                      <a:pt x="368" y="268"/>
                    </a:cubicBezTo>
                    <a:cubicBezTo>
                      <a:pt x="370" y="264"/>
                      <a:pt x="370" y="264"/>
                      <a:pt x="370" y="264"/>
                    </a:cubicBezTo>
                    <a:cubicBezTo>
                      <a:pt x="356" y="262"/>
                      <a:pt x="356" y="262"/>
                      <a:pt x="356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80" y="257"/>
                      <a:pt x="380" y="257"/>
                      <a:pt x="380" y="257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73" y="245"/>
                      <a:pt x="373" y="245"/>
                      <a:pt x="373" y="245"/>
                    </a:cubicBezTo>
                    <a:cubicBezTo>
                      <a:pt x="350" y="243"/>
                      <a:pt x="350" y="243"/>
                      <a:pt x="350" y="243"/>
                    </a:cubicBezTo>
                    <a:cubicBezTo>
                      <a:pt x="315" y="243"/>
                      <a:pt x="315" y="243"/>
                      <a:pt x="315" y="243"/>
                    </a:cubicBezTo>
                    <a:cubicBezTo>
                      <a:pt x="308" y="248"/>
                      <a:pt x="308" y="248"/>
                      <a:pt x="308" y="248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84" y="248"/>
                      <a:pt x="284" y="248"/>
                      <a:pt x="284" y="248"/>
                    </a:cubicBezTo>
                    <a:cubicBezTo>
                      <a:pt x="386" y="155"/>
                      <a:pt x="522" y="97"/>
                      <a:pt x="671" y="97"/>
                    </a:cubicBezTo>
                    <a:close/>
                    <a:moveTo>
                      <a:pt x="241" y="419"/>
                    </a:move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41" y="419"/>
                      <a:pt x="241" y="419"/>
                      <a:pt x="241" y="419"/>
                    </a:cubicBezTo>
                    <a:close/>
                    <a:moveTo>
                      <a:pt x="296" y="1105"/>
                    </a:moveTo>
                    <a:cubicBezTo>
                      <a:pt x="189" y="1012"/>
                      <a:pt x="116" y="881"/>
                      <a:pt x="100" y="733"/>
                    </a:cubicBezTo>
                    <a:cubicBezTo>
                      <a:pt x="116" y="746"/>
                      <a:pt x="116" y="746"/>
                      <a:pt x="116" y="746"/>
                    </a:cubicBezTo>
                    <a:cubicBezTo>
                      <a:pt x="123" y="744"/>
                      <a:pt x="123" y="744"/>
                      <a:pt x="123" y="744"/>
                    </a:cubicBezTo>
                    <a:cubicBezTo>
                      <a:pt x="99" y="719"/>
                      <a:pt x="99" y="719"/>
                      <a:pt x="99" y="719"/>
                    </a:cubicBezTo>
                    <a:cubicBezTo>
                      <a:pt x="99" y="714"/>
                      <a:pt x="98" y="709"/>
                      <a:pt x="98" y="704"/>
                    </a:cubicBezTo>
                    <a:cubicBezTo>
                      <a:pt x="111" y="714"/>
                      <a:pt x="111" y="714"/>
                      <a:pt x="111" y="714"/>
                    </a:cubicBezTo>
                    <a:cubicBezTo>
                      <a:pt x="140" y="746"/>
                      <a:pt x="140" y="746"/>
                      <a:pt x="140" y="746"/>
                    </a:cubicBezTo>
                    <a:cubicBezTo>
                      <a:pt x="139" y="761"/>
                      <a:pt x="139" y="761"/>
                      <a:pt x="139" y="761"/>
                    </a:cubicBezTo>
                    <a:cubicBezTo>
                      <a:pt x="192" y="788"/>
                      <a:pt x="192" y="788"/>
                      <a:pt x="192" y="788"/>
                    </a:cubicBezTo>
                    <a:cubicBezTo>
                      <a:pt x="201" y="783"/>
                      <a:pt x="201" y="783"/>
                      <a:pt x="201" y="783"/>
                    </a:cubicBezTo>
                    <a:cubicBezTo>
                      <a:pt x="241" y="804"/>
                      <a:pt x="241" y="804"/>
                      <a:pt x="241" y="804"/>
                    </a:cubicBezTo>
                    <a:cubicBezTo>
                      <a:pt x="251" y="814"/>
                      <a:pt x="251" y="814"/>
                      <a:pt x="251" y="814"/>
                    </a:cubicBezTo>
                    <a:cubicBezTo>
                      <a:pt x="276" y="831"/>
                      <a:pt x="276" y="831"/>
                      <a:pt x="276" y="831"/>
                    </a:cubicBezTo>
                    <a:cubicBezTo>
                      <a:pt x="284" y="845"/>
                      <a:pt x="284" y="845"/>
                      <a:pt x="284" y="845"/>
                    </a:cubicBezTo>
                    <a:cubicBezTo>
                      <a:pt x="277" y="846"/>
                      <a:pt x="277" y="846"/>
                      <a:pt x="277" y="846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75" y="880"/>
                      <a:pt x="275" y="880"/>
                      <a:pt x="275" y="880"/>
                    </a:cubicBezTo>
                    <a:cubicBezTo>
                      <a:pt x="261" y="889"/>
                      <a:pt x="261" y="889"/>
                      <a:pt x="261" y="889"/>
                    </a:cubicBezTo>
                    <a:cubicBezTo>
                      <a:pt x="244" y="933"/>
                      <a:pt x="244" y="933"/>
                      <a:pt x="244" y="933"/>
                    </a:cubicBezTo>
                    <a:cubicBezTo>
                      <a:pt x="289" y="994"/>
                      <a:pt x="289" y="994"/>
                      <a:pt x="289" y="994"/>
                    </a:cubicBezTo>
                    <a:cubicBezTo>
                      <a:pt x="315" y="1004"/>
                      <a:pt x="315" y="1004"/>
                      <a:pt x="315" y="1004"/>
                    </a:cubicBezTo>
                    <a:cubicBezTo>
                      <a:pt x="296" y="1105"/>
                      <a:pt x="296" y="1105"/>
                      <a:pt x="296" y="1105"/>
                    </a:cubicBezTo>
                    <a:close/>
                    <a:moveTo>
                      <a:pt x="253" y="279"/>
                    </a:moveTo>
                    <a:cubicBezTo>
                      <a:pt x="254" y="277"/>
                      <a:pt x="256" y="275"/>
                      <a:pt x="258" y="273"/>
                    </a:cubicBezTo>
                    <a:cubicBezTo>
                      <a:pt x="286" y="270"/>
                      <a:pt x="286" y="270"/>
                      <a:pt x="286" y="270"/>
                    </a:cubicBezTo>
                    <a:cubicBezTo>
                      <a:pt x="298" y="271"/>
                      <a:pt x="298" y="271"/>
                      <a:pt x="298" y="271"/>
                    </a:cubicBezTo>
                    <a:cubicBezTo>
                      <a:pt x="281" y="277"/>
                      <a:pt x="281" y="277"/>
                      <a:pt x="281" y="277"/>
                    </a:cubicBezTo>
                    <a:cubicBezTo>
                      <a:pt x="277" y="281"/>
                      <a:pt x="277" y="281"/>
                      <a:pt x="277" y="281"/>
                    </a:cubicBezTo>
                    <a:cubicBezTo>
                      <a:pt x="282" y="289"/>
                      <a:pt x="282" y="289"/>
                      <a:pt x="282" y="289"/>
                    </a:cubicBezTo>
                    <a:cubicBezTo>
                      <a:pt x="271" y="284"/>
                      <a:pt x="271" y="284"/>
                      <a:pt x="271" y="284"/>
                    </a:cubicBezTo>
                    <a:cubicBezTo>
                      <a:pt x="253" y="279"/>
                      <a:pt x="253" y="279"/>
                      <a:pt x="253" y="279"/>
                    </a:cubicBezTo>
                    <a:close/>
                    <a:moveTo>
                      <a:pt x="385" y="263"/>
                    </a:moveTo>
                    <a:cubicBezTo>
                      <a:pt x="380" y="261"/>
                      <a:pt x="380" y="261"/>
                      <a:pt x="380" y="261"/>
                    </a:cubicBezTo>
                    <a:cubicBezTo>
                      <a:pt x="394" y="251"/>
                      <a:pt x="394" y="251"/>
                      <a:pt x="394" y="251"/>
                    </a:cubicBezTo>
                    <a:cubicBezTo>
                      <a:pt x="401" y="251"/>
                      <a:pt x="401" y="251"/>
                      <a:pt x="401" y="251"/>
                    </a:cubicBezTo>
                    <a:cubicBezTo>
                      <a:pt x="404" y="242"/>
                      <a:pt x="404" y="242"/>
                      <a:pt x="404" y="242"/>
                    </a:cubicBezTo>
                    <a:cubicBezTo>
                      <a:pt x="413" y="239"/>
                      <a:pt x="413" y="239"/>
                      <a:pt x="413" y="239"/>
                    </a:cubicBezTo>
                    <a:cubicBezTo>
                      <a:pt x="431" y="237"/>
                      <a:pt x="431" y="237"/>
                      <a:pt x="431" y="237"/>
                    </a:cubicBezTo>
                    <a:cubicBezTo>
                      <a:pt x="437" y="227"/>
                      <a:pt x="437" y="227"/>
                      <a:pt x="437" y="227"/>
                    </a:cubicBezTo>
                    <a:cubicBezTo>
                      <a:pt x="450" y="226"/>
                      <a:pt x="450" y="226"/>
                      <a:pt x="450" y="226"/>
                    </a:cubicBezTo>
                    <a:cubicBezTo>
                      <a:pt x="460" y="217"/>
                      <a:pt x="460" y="217"/>
                      <a:pt x="460" y="217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1" y="223"/>
                      <a:pt x="481" y="223"/>
                      <a:pt x="481" y="223"/>
                    </a:cubicBezTo>
                    <a:cubicBezTo>
                      <a:pt x="483" y="223"/>
                      <a:pt x="483" y="223"/>
                      <a:pt x="483" y="223"/>
                    </a:cubicBez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4" y="230"/>
                      <a:pt x="474" y="230"/>
                      <a:pt x="474" y="230"/>
                    </a:cubicBezTo>
                    <a:cubicBezTo>
                      <a:pt x="474" y="231"/>
                      <a:pt x="474" y="231"/>
                      <a:pt x="474" y="231"/>
                    </a:cubicBezTo>
                    <a:cubicBezTo>
                      <a:pt x="481" y="228"/>
                      <a:pt x="481" y="228"/>
                      <a:pt x="481" y="228"/>
                    </a:cubicBezTo>
                    <a:cubicBezTo>
                      <a:pt x="482" y="236"/>
                      <a:pt x="482" y="236"/>
                      <a:pt x="482" y="236"/>
                    </a:cubicBezTo>
                    <a:cubicBezTo>
                      <a:pt x="486" y="230"/>
                      <a:pt x="486" y="230"/>
                      <a:pt x="486" y="230"/>
                    </a:cubicBezTo>
                    <a:cubicBezTo>
                      <a:pt x="485" y="227"/>
                      <a:pt x="485" y="227"/>
                      <a:pt x="485" y="227"/>
                    </a:cubicBezTo>
                    <a:cubicBezTo>
                      <a:pt x="491" y="229"/>
                      <a:pt x="491" y="229"/>
                      <a:pt x="491" y="229"/>
                    </a:cubicBezTo>
                    <a:cubicBezTo>
                      <a:pt x="494" y="238"/>
                      <a:pt x="494" y="238"/>
                      <a:pt x="494" y="238"/>
                    </a:cubicBezTo>
                    <a:cubicBezTo>
                      <a:pt x="496" y="227"/>
                      <a:pt x="496" y="227"/>
                      <a:pt x="496" y="227"/>
                    </a:cubicBezTo>
                    <a:cubicBezTo>
                      <a:pt x="502" y="227"/>
                      <a:pt x="502" y="227"/>
                      <a:pt x="502" y="227"/>
                    </a:cubicBezTo>
                    <a:cubicBezTo>
                      <a:pt x="501" y="225"/>
                      <a:pt x="501" y="225"/>
                      <a:pt x="501" y="225"/>
                    </a:cubicBezTo>
                    <a:cubicBezTo>
                      <a:pt x="511" y="226"/>
                      <a:pt x="511" y="226"/>
                      <a:pt x="511" y="226"/>
                    </a:cubicBezTo>
                    <a:cubicBezTo>
                      <a:pt x="513" y="239"/>
                      <a:pt x="513" y="239"/>
                      <a:pt x="513" y="239"/>
                    </a:cubicBezTo>
                    <a:cubicBezTo>
                      <a:pt x="521" y="249"/>
                      <a:pt x="521" y="249"/>
                      <a:pt x="521" y="24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26" y="261"/>
                      <a:pt x="526" y="261"/>
                      <a:pt x="526" y="261"/>
                    </a:cubicBezTo>
                    <a:cubicBezTo>
                      <a:pt x="529" y="259"/>
                      <a:pt x="529" y="259"/>
                      <a:pt x="529" y="259"/>
                    </a:cubicBezTo>
                    <a:cubicBezTo>
                      <a:pt x="539" y="262"/>
                      <a:pt x="539" y="262"/>
                      <a:pt x="539" y="262"/>
                    </a:cubicBezTo>
                    <a:cubicBezTo>
                      <a:pt x="543" y="268"/>
                      <a:pt x="543" y="268"/>
                      <a:pt x="543" y="268"/>
                    </a:cubicBezTo>
                    <a:cubicBezTo>
                      <a:pt x="560" y="297"/>
                      <a:pt x="560" y="297"/>
                      <a:pt x="560" y="297"/>
                    </a:cubicBezTo>
                    <a:cubicBezTo>
                      <a:pt x="563" y="301"/>
                      <a:pt x="563" y="301"/>
                      <a:pt x="563" y="301"/>
                    </a:cubicBezTo>
                    <a:cubicBezTo>
                      <a:pt x="555" y="304"/>
                      <a:pt x="555" y="304"/>
                      <a:pt x="555" y="304"/>
                    </a:cubicBezTo>
                    <a:cubicBezTo>
                      <a:pt x="569" y="311"/>
                      <a:pt x="569" y="311"/>
                      <a:pt x="569" y="311"/>
                    </a:cubicBezTo>
                    <a:cubicBezTo>
                      <a:pt x="573" y="319"/>
                      <a:pt x="573" y="319"/>
                      <a:pt x="573" y="319"/>
                    </a:cubicBezTo>
                    <a:cubicBezTo>
                      <a:pt x="581" y="320"/>
                      <a:pt x="581" y="320"/>
                      <a:pt x="581" y="320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88" y="330"/>
                      <a:pt x="587" y="331"/>
                      <a:pt x="585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62" y="325"/>
                      <a:pt x="562" y="325"/>
                      <a:pt x="562" y="325"/>
                    </a:cubicBezTo>
                    <a:cubicBezTo>
                      <a:pt x="559" y="327"/>
                      <a:pt x="559" y="327"/>
                      <a:pt x="559" y="327"/>
                    </a:cubicBezTo>
                    <a:cubicBezTo>
                      <a:pt x="564" y="332"/>
                      <a:pt x="564" y="332"/>
                      <a:pt x="564" y="332"/>
                    </a:cubicBezTo>
                    <a:cubicBezTo>
                      <a:pt x="555" y="343"/>
                      <a:pt x="555" y="343"/>
                      <a:pt x="555" y="343"/>
                    </a:cubicBezTo>
                    <a:cubicBezTo>
                      <a:pt x="560" y="343"/>
                      <a:pt x="560" y="343"/>
                      <a:pt x="560" y="343"/>
                    </a:cubicBezTo>
                    <a:cubicBezTo>
                      <a:pt x="566" y="336"/>
                      <a:pt x="566" y="336"/>
                      <a:pt x="566" y="336"/>
                    </a:cubicBezTo>
                    <a:cubicBezTo>
                      <a:pt x="570" y="335"/>
                      <a:pt x="570" y="335"/>
                      <a:pt x="570" y="335"/>
                    </a:cubicBezTo>
                    <a:cubicBezTo>
                      <a:pt x="570" y="338"/>
                      <a:pt x="570" y="338"/>
                      <a:pt x="570" y="338"/>
                    </a:cubicBezTo>
                    <a:cubicBezTo>
                      <a:pt x="585" y="334"/>
                      <a:pt x="585" y="334"/>
                      <a:pt x="585" y="334"/>
                    </a:cubicBezTo>
                    <a:cubicBezTo>
                      <a:pt x="577" y="353"/>
                      <a:pt x="577" y="353"/>
                      <a:pt x="577" y="353"/>
                    </a:cubicBezTo>
                    <a:cubicBezTo>
                      <a:pt x="555" y="369"/>
                      <a:pt x="555" y="369"/>
                      <a:pt x="555" y="369"/>
                    </a:cubicBezTo>
                    <a:cubicBezTo>
                      <a:pt x="546" y="365"/>
                      <a:pt x="546" y="365"/>
                      <a:pt x="546" y="365"/>
                    </a:cubicBezTo>
                    <a:cubicBezTo>
                      <a:pt x="540" y="388"/>
                      <a:pt x="540" y="388"/>
                      <a:pt x="540" y="388"/>
                    </a:cubicBezTo>
                    <a:cubicBezTo>
                      <a:pt x="505" y="405"/>
                      <a:pt x="505" y="405"/>
                      <a:pt x="505" y="405"/>
                    </a:cubicBezTo>
                    <a:cubicBezTo>
                      <a:pt x="508" y="427"/>
                      <a:pt x="508" y="427"/>
                      <a:pt x="508" y="427"/>
                    </a:cubicBezTo>
                    <a:cubicBezTo>
                      <a:pt x="499" y="439"/>
                      <a:pt x="499" y="439"/>
                      <a:pt x="499" y="439"/>
                    </a:cubicBezTo>
                    <a:cubicBezTo>
                      <a:pt x="494" y="467"/>
                      <a:pt x="494" y="467"/>
                      <a:pt x="494" y="467"/>
                    </a:cubicBezTo>
                    <a:cubicBezTo>
                      <a:pt x="481" y="468"/>
                      <a:pt x="481" y="468"/>
                      <a:pt x="481" y="468"/>
                    </a:cubicBezTo>
                    <a:cubicBezTo>
                      <a:pt x="474" y="458"/>
                      <a:pt x="474" y="458"/>
                      <a:pt x="474" y="458"/>
                    </a:cubicBezTo>
                    <a:cubicBezTo>
                      <a:pt x="460" y="464"/>
                      <a:pt x="460" y="464"/>
                      <a:pt x="460" y="464"/>
                    </a:cubicBezTo>
                    <a:cubicBezTo>
                      <a:pt x="448" y="459"/>
                      <a:pt x="448" y="459"/>
                      <a:pt x="448" y="459"/>
                    </a:cubicBezTo>
                    <a:cubicBezTo>
                      <a:pt x="422" y="416"/>
                      <a:pt x="422" y="416"/>
                      <a:pt x="422" y="416"/>
                    </a:cubicBezTo>
                    <a:cubicBezTo>
                      <a:pt x="413" y="414"/>
                      <a:pt x="413" y="414"/>
                      <a:pt x="413" y="414"/>
                    </a:cubicBezTo>
                    <a:cubicBezTo>
                      <a:pt x="412" y="387"/>
                      <a:pt x="412" y="387"/>
                      <a:pt x="412" y="387"/>
                    </a:cubicBezTo>
                    <a:cubicBezTo>
                      <a:pt x="425" y="382"/>
                      <a:pt x="425" y="382"/>
                      <a:pt x="425" y="382"/>
                    </a:cubicBezTo>
                    <a:cubicBezTo>
                      <a:pt x="426" y="376"/>
                      <a:pt x="426" y="376"/>
                      <a:pt x="426" y="376"/>
                    </a:cubicBezTo>
                    <a:cubicBezTo>
                      <a:pt x="408" y="374"/>
                      <a:pt x="408" y="374"/>
                      <a:pt x="408" y="374"/>
                    </a:cubicBezTo>
                    <a:cubicBezTo>
                      <a:pt x="410" y="364"/>
                      <a:pt x="410" y="364"/>
                      <a:pt x="410" y="364"/>
                    </a:cubicBezTo>
                    <a:cubicBezTo>
                      <a:pt x="415" y="363"/>
                      <a:pt x="415" y="363"/>
                      <a:pt x="415" y="363"/>
                    </a:cubicBezTo>
                    <a:cubicBezTo>
                      <a:pt x="430" y="363"/>
                      <a:pt x="430" y="363"/>
                      <a:pt x="430" y="363"/>
                    </a:cubicBezTo>
                    <a:cubicBezTo>
                      <a:pt x="418" y="348"/>
                      <a:pt x="418" y="348"/>
                      <a:pt x="418" y="348"/>
                    </a:cubicBezTo>
                    <a:cubicBezTo>
                      <a:pt x="416" y="351"/>
                      <a:pt x="416" y="351"/>
                      <a:pt x="416" y="351"/>
                    </a:cubicBezTo>
                    <a:cubicBezTo>
                      <a:pt x="395" y="310"/>
                      <a:pt x="395" y="310"/>
                      <a:pt x="395" y="310"/>
                    </a:cubicBezTo>
                    <a:cubicBezTo>
                      <a:pt x="366" y="302"/>
                      <a:pt x="366" y="302"/>
                      <a:pt x="366" y="302"/>
                    </a:cubicBezTo>
                    <a:cubicBezTo>
                      <a:pt x="362" y="290"/>
                      <a:pt x="362" y="290"/>
                      <a:pt x="362" y="290"/>
                    </a:cubicBezTo>
                    <a:cubicBezTo>
                      <a:pt x="371" y="290"/>
                      <a:pt x="371" y="290"/>
                      <a:pt x="371" y="290"/>
                    </a:cubicBezTo>
                    <a:cubicBezTo>
                      <a:pt x="371" y="287"/>
                      <a:pt x="371" y="287"/>
                      <a:pt x="371" y="287"/>
                    </a:cubicBezTo>
                    <a:cubicBezTo>
                      <a:pt x="360" y="286"/>
                      <a:pt x="360" y="286"/>
                      <a:pt x="360" y="286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67" y="271"/>
                      <a:pt x="367" y="271"/>
                      <a:pt x="367" y="271"/>
                    </a:cubicBezTo>
                    <a:cubicBezTo>
                      <a:pt x="383" y="271"/>
                      <a:pt x="383" y="271"/>
                      <a:pt x="383" y="271"/>
                    </a:cubicBezTo>
                    <a:cubicBezTo>
                      <a:pt x="385" y="263"/>
                      <a:pt x="385" y="263"/>
                      <a:pt x="385" y="263"/>
                    </a:cubicBezTo>
                    <a:close/>
                    <a:moveTo>
                      <a:pt x="204" y="353"/>
                    </a:moveTo>
                    <a:cubicBezTo>
                      <a:pt x="198" y="363"/>
                      <a:pt x="198" y="363"/>
                      <a:pt x="198" y="363"/>
                    </a:cubicBezTo>
                    <a:cubicBezTo>
                      <a:pt x="203" y="375"/>
                      <a:pt x="203" y="375"/>
                      <a:pt x="203" y="375"/>
                    </a:cubicBezTo>
                    <a:cubicBezTo>
                      <a:pt x="213" y="374"/>
                      <a:pt x="213" y="374"/>
                      <a:pt x="213" y="374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20" y="368"/>
                      <a:pt x="220" y="368"/>
                      <a:pt x="220" y="368"/>
                    </a:cubicBezTo>
                    <a:cubicBezTo>
                      <a:pt x="229" y="355"/>
                      <a:pt x="229" y="355"/>
                      <a:pt x="229" y="355"/>
                    </a:cubicBezTo>
                    <a:cubicBezTo>
                      <a:pt x="204" y="353"/>
                      <a:pt x="204" y="353"/>
                      <a:pt x="204" y="353"/>
                    </a:cubicBezTo>
                    <a:close/>
                    <a:moveTo>
                      <a:pt x="198" y="413"/>
                    </a:moveTo>
                    <a:cubicBezTo>
                      <a:pt x="175" y="406"/>
                      <a:pt x="175" y="406"/>
                      <a:pt x="175" y="406"/>
                    </a:cubicBezTo>
                    <a:cubicBezTo>
                      <a:pt x="187" y="397"/>
                      <a:pt x="187" y="397"/>
                      <a:pt x="187" y="397"/>
                    </a:cubicBezTo>
                    <a:cubicBezTo>
                      <a:pt x="203" y="406"/>
                      <a:pt x="203" y="406"/>
                      <a:pt x="203" y="406"/>
                    </a:cubicBezTo>
                    <a:cubicBezTo>
                      <a:pt x="198" y="413"/>
                      <a:pt x="198" y="413"/>
                      <a:pt x="198" y="413"/>
                    </a:cubicBezTo>
                    <a:close/>
                    <a:moveTo>
                      <a:pt x="256" y="438"/>
                    </a:moveTo>
                    <a:cubicBezTo>
                      <a:pt x="248" y="457"/>
                      <a:pt x="248" y="457"/>
                      <a:pt x="248" y="457"/>
                    </a:cubicBezTo>
                    <a:cubicBezTo>
                      <a:pt x="259" y="463"/>
                      <a:pt x="259" y="463"/>
                      <a:pt x="259" y="463"/>
                    </a:cubicBezTo>
                    <a:cubicBezTo>
                      <a:pt x="270" y="454"/>
                      <a:pt x="270" y="454"/>
                      <a:pt x="270" y="454"/>
                    </a:cubicBezTo>
                    <a:cubicBezTo>
                      <a:pt x="281" y="459"/>
                      <a:pt x="281" y="459"/>
                      <a:pt x="281" y="459"/>
                    </a:cubicBezTo>
                    <a:cubicBezTo>
                      <a:pt x="288" y="458"/>
                      <a:pt x="288" y="458"/>
                      <a:pt x="288" y="458"/>
                    </a:cubicBez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56" y="438"/>
                      <a:pt x="256" y="438"/>
                      <a:pt x="256" y="438"/>
                    </a:cubicBezTo>
                    <a:close/>
                    <a:moveTo>
                      <a:pt x="249" y="356"/>
                    </a:moveTo>
                    <a:cubicBezTo>
                      <a:pt x="231" y="369"/>
                      <a:pt x="231" y="369"/>
                      <a:pt x="231" y="369"/>
                    </a:cubicBezTo>
                    <a:cubicBezTo>
                      <a:pt x="239" y="392"/>
                      <a:pt x="239" y="392"/>
                      <a:pt x="239" y="392"/>
                    </a:cubicBezTo>
                    <a:cubicBezTo>
                      <a:pt x="258" y="397"/>
                      <a:pt x="258" y="397"/>
                      <a:pt x="258" y="397"/>
                    </a:cubicBezTo>
                    <a:cubicBezTo>
                      <a:pt x="291" y="400"/>
                      <a:pt x="291" y="400"/>
                      <a:pt x="291" y="400"/>
                    </a:cubicBezTo>
                    <a:cubicBezTo>
                      <a:pt x="300" y="398"/>
                      <a:pt x="300" y="398"/>
                      <a:pt x="300" y="398"/>
                    </a:cubicBezTo>
                    <a:cubicBezTo>
                      <a:pt x="312" y="405"/>
                      <a:pt x="312" y="405"/>
                      <a:pt x="312" y="405"/>
                    </a:cubicBezTo>
                    <a:cubicBezTo>
                      <a:pt x="301" y="422"/>
                      <a:pt x="301" y="422"/>
                      <a:pt x="301" y="422"/>
                    </a:cubicBezTo>
                    <a:cubicBezTo>
                      <a:pt x="305" y="426"/>
                      <a:pt x="305" y="426"/>
                      <a:pt x="305" y="426"/>
                    </a:cubicBezTo>
                    <a:cubicBezTo>
                      <a:pt x="314" y="422"/>
                      <a:pt x="314" y="422"/>
                      <a:pt x="314" y="422"/>
                    </a:cubicBezTo>
                    <a:cubicBezTo>
                      <a:pt x="315" y="409"/>
                      <a:pt x="315" y="409"/>
                      <a:pt x="315" y="409"/>
                    </a:cubicBezTo>
                    <a:cubicBezTo>
                      <a:pt x="333" y="421"/>
                      <a:pt x="333" y="421"/>
                      <a:pt x="333" y="421"/>
                    </a:cubicBezTo>
                    <a:cubicBezTo>
                      <a:pt x="328" y="428"/>
                      <a:pt x="328" y="428"/>
                      <a:pt x="328" y="428"/>
                    </a:cubicBezTo>
                    <a:cubicBezTo>
                      <a:pt x="321" y="434"/>
                      <a:pt x="321" y="434"/>
                      <a:pt x="321" y="434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02" y="442"/>
                      <a:pt x="302" y="442"/>
                      <a:pt x="302" y="442"/>
                    </a:cubicBezTo>
                    <a:cubicBezTo>
                      <a:pt x="299" y="450"/>
                      <a:pt x="299" y="450"/>
                      <a:pt x="299" y="450"/>
                    </a:cubicBezTo>
                    <a:cubicBezTo>
                      <a:pt x="324" y="449"/>
                      <a:pt x="324" y="449"/>
                      <a:pt x="324" y="449"/>
                    </a:cubicBezTo>
                    <a:cubicBezTo>
                      <a:pt x="339" y="462"/>
                      <a:pt x="339" y="462"/>
                      <a:pt x="339" y="462"/>
                    </a:cubicBezTo>
                    <a:cubicBezTo>
                      <a:pt x="368" y="477"/>
                      <a:pt x="368" y="477"/>
                      <a:pt x="368" y="477"/>
                    </a:cubicBezTo>
                    <a:cubicBezTo>
                      <a:pt x="369" y="471"/>
                      <a:pt x="369" y="471"/>
                      <a:pt x="369" y="471"/>
                    </a:cubicBezTo>
                    <a:cubicBezTo>
                      <a:pt x="351" y="458"/>
                      <a:pt x="351" y="458"/>
                      <a:pt x="351" y="458"/>
                    </a:cubicBezTo>
                    <a:cubicBezTo>
                      <a:pt x="376" y="467"/>
                      <a:pt x="376" y="467"/>
                      <a:pt x="376" y="467"/>
                    </a:cubicBezTo>
                    <a:cubicBezTo>
                      <a:pt x="374" y="458"/>
                      <a:pt x="374" y="458"/>
                      <a:pt x="374" y="458"/>
                    </a:cubicBezTo>
                    <a:cubicBezTo>
                      <a:pt x="353" y="436"/>
                      <a:pt x="353" y="436"/>
                      <a:pt x="353" y="436"/>
                    </a:cubicBezTo>
                    <a:cubicBezTo>
                      <a:pt x="362" y="431"/>
                      <a:pt x="362" y="431"/>
                      <a:pt x="362" y="431"/>
                    </a:cubicBezTo>
                    <a:cubicBezTo>
                      <a:pt x="382" y="446"/>
                      <a:pt x="382" y="446"/>
                      <a:pt x="382" y="446"/>
                    </a:cubicBezTo>
                    <a:cubicBezTo>
                      <a:pt x="393" y="430"/>
                      <a:pt x="393" y="430"/>
                      <a:pt x="393" y="430"/>
                    </a:cubicBezTo>
                    <a:cubicBezTo>
                      <a:pt x="374" y="419"/>
                      <a:pt x="374" y="419"/>
                      <a:pt x="374" y="419"/>
                    </a:cubicBezTo>
                    <a:cubicBezTo>
                      <a:pt x="349" y="410"/>
                      <a:pt x="349" y="410"/>
                      <a:pt x="349" y="410"/>
                    </a:cubicBezTo>
                    <a:cubicBezTo>
                      <a:pt x="359" y="399"/>
                      <a:pt x="359" y="399"/>
                      <a:pt x="359" y="399"/>
                    </a:cubicBezTo>
                    <a:cubicBezTo>
                      <a:pt x="330" y="379"/>
                      <a:pt x="330" y="379"/>
                      <a:pt x="330" y="379"/>
                    </a:cubicBezTo>
                    <a:cubicBezTo>
                      <a:pt x="322" y="383"/>
                      <a:pt x="322" y="383"/>
                      <a:pt x="322" y="383"/>
                    </a:cubicBezTo>
                    <a:cubicBezTo>
                      <a:pt x="316" y="381"/>
                      <a:pt x="316" y="381"/>
                      <a:pt x="316" y="381"/>
                    </a:cubicBezTo>
                    <a:cubicBezTo>
                      <a:pt x="314" y="371"/>
                      <a:pt x="314" y="371"/>
                      <a:pt x="314" y="371"/>
                    </a:cubicBezTo>
                    <a:cubicBezTo>
                      <a:pt x="296" y="370"/>
                      <a:pt x="296" y="370"/>
                      <a:pt x="296" y="370"/>
                    </a:cubicBezTo>
                    <a:cubicBezTo>
                      <a:pt x="294" y="378"/>
                      <a:pt x="294" y="378"/>
                      <a:pt x="294" y="378"/>
                    </a:cubicBezTo>
                    <a:cubicBezTo>
                      <a:pt x="283" y="376"/>
                      <a:pt x="283" y="376"/>
                      <a:pt x="283" y="376"/>
                    </a:cubicBezTo>
                    <a:cubicBezTo>
                      <a:pt x="286" y="367"/>
                      <a:pt x="286" y="367"/>
                      <a:pt x="286" y="36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62" y="363"/>
                      <a:pt x="262" y="363"/>
                      <a:pt x="262" y="363"/>
                    </a:cubicBezTo>
                    <a:cubicBezTo>
                      <a:pt x="260" y="385"/>
                      <a:pt x="260" y="385"/>
                      <a:pt x="260" y="385"/>
                    </a:cubicBezTo>
                    <a:cubicBezTo>
                      <a:pt x="256" y="385"/>
                      <a:pt x="256" y="385"/>
                      <a:pt x="256" y="385"/>
                    </a:cubicBezTo>
                    <a:cubicBezTo>
                      <a:pt x="250" y="368"/>
                      <a:pt x="250" y="368"/>
                      <a:pt x="250" y="368"/>
                    </a:cubicBezTo>
                    <a:cubicBezTo>
                      <a:pt x="257" y="355"/>
                      <a:pt x="257" y="355"/>
                      <a:pt x="257" y="355"/>
                    </a:cubicBezTo>
                    <a:cubicBezTo>
                      <a:pt x="249" y="356"/>
                      <a:pt x="249" y="356"/>
                      <a:pt x="249" y="356"/>
                    </a:cubicBezTo>
                    <a:close/>
                    <a:moveTo>
                      <a:pt x="317" y="771"/>
                    </a:moveTo>
                    <a:cubicBezTo>
                      <a:pt x="326" y="770"/>
                      <a:pt x="326" y="770"/>
                      <a:pt x="326" y="770"/>
                    </a:cubicBezTo>
                    <a:cubicBezTo>
                      <a:pt x="327" y="764"/>
                      <a:pt x="327" y="764"/>
                      <a:pt x="327" y="764"/>
                    </a:cubicBezTo>
                    <a:cubicBezTo>
                      <a:pt x="340" y="765"/>
                      <a:pt x="340" y="765"/>
                      <a:pt x="340" y="765"/>
                    </a:cubicBezTo>
                    <a:cubicBezTo>
                      <a:pt x="352" y="769"/>
                      <a:pt x="352" y="769"/>
                      <a:pt x="352" y="769"/>
                    </a:cubicBezTo>
                    <a:cubicBezTo>
                      <a:pt x="338" y="778"/>
                      <a:pt x="338" y="778"/>
                      <a:pt x="338" y="778"/>
                    </a:cubicBezTo>
                    <a:cubicBezTo>
                      <a:pt x="331" y="774"/>
                      <a:pt x="331" y="774"/>
                      <a:pt x="331" y="774"/>
                    </a:cubicBezTo>
                    <a:cubicBezTo>
                      <a:pt x="319" y="774"/>
                      <a:pt x="319" y="774"/>
                      <a:pt x="319" y="774"/>
                    </a:cubicBezTo>
                    <a:cubicBezTo>
                      <a:pt x="317" y="771"/>
                      <a:pt x="317" y="771"/>
                      <a:pt x="317" y="771"/>
                    </a:cubicBezTo>
                    <a:close/>
                    <a:moveTo>
                      <a:pt x="358" y="771"/>
                    </a:moveTo>
                    <a:cubicBezTo>
                      <a:pt x="359" y="775"/>
                      <a:pt x="359" y="775"/>
                      <a:pt x="359" y="775"/>
                    </a:cubicBezTo>
                    <a:cubicBezTo>
                      <a:pt x="367" y="775"/>
                      <a:pt x="367" y="775"/>
                      <a:pt x="367" y="775"/>
                    </a:cubicBezTo>
                    <a:cubicBezTo>
                      <a:pt x="367" y="771"/>
                      <a:pt x="367" y="771"/>
                      <a:pt x="367" y="771"/>
                    </a:cubicBezTo>
                    <a:cubicBezTo>
                      <a:pt x="358" y="771"/>
                      <a:pt x="358" y="771"/>
                      <a:pt x="358" y="771"/>
                    </a:cubicBezTo>
                    <a:close/>
                    <a:moveTo>
                      <a:pt x="297" y="771"/>
                    </a:moveTo>
                    <a:cubicBezTo>
                      <a:pt x="296" y="774"/>
                      <a:pt x="296" y="774"/>
                      <a:pt x="296" y="774"/>
                    </a:cubicBezTo>
                    <a:cubicBezTo>
                      <a:pt x="304" y="777"/>
                      <a:pt x="304" y="777"/>
                      <a:pt x="304" y="777"/>
                    </a:cubicBezTo>
                    <a:cubicBezTo>
                      <a:pt x="308" y="776"/>
                      <a:pt x="308" y="776"/>
                      <a:pt x="308" y="776"/>
                    </a:cubicBezTo>
                    <a:cubicBezTo>
                      <a:pt x="307" y="773"/>
                      <a:pt x="307" y="773"/>
                      <a:pt x="307" y="773"/>
                    </a:cubicBezTo>
                    <a:cubicBezTo>
                      <a:pt x="297" y="771"/>
                      <a:pt x="297" y="771"/>
                      <a:pt x="297" y="771"/>
                    </a:cubicBezTo>
                    <a:close/>
                    <a:moveTo>
                      <a:pt x="260" y="753"/>
                    </a:moveTo>
                    <a:cubicBezTo>
                      <a:pt x="258" y="747"/>
                      <a:pt x="258" y="747"/>
                      <a:pt x="258" y="747"/>
                    </a:cubicBezTo>
                    <a:cubicBezTo>
                      <a:pt x="282" y="745"/>
                      <a:pt x="282" y="745"/>
                      <a:pt x="282" y="745"/>
                    </a:cubicBezTo>
                    <a:cubicBezTo>
                      <a:pt x="324" y="763"/>
                      <a:pt x="324" y="763"/>
                      <a:pt x="324" y="763"/>
                    </a:cubicBezTo>
                    <a:cubicBezTo>
                      <a:pt x="317" y="766"/>
                      <a:pt x="317" y="766"/>
                      <a:pt x="317" y="766"/>
                    </a:cubicBezTo>
                    <a:cubicBezTo>
                      <a:pt x="298" y="761"/>
                      <a:pt x="298" y="761"/>
                      <a:pt x="298" y="761"/>
                    </a:cubicBezTo>
                    <a:cubicBezTo>
                      <a:pt x="277" y="749"/>
                      <a:pt x="277" y="749"/>
                      <a:pt x="277" y="749"/>
                    </a:cubicBezTo>
                    <a:cubicBezTo>
                      <a:pt x="260" y="753"/>
                      <a:pt x="260" y="753"/>
                      <a:pt x="260" y="753"/>
                    </a:cubicBezTo>
                    <a:close/>
                    <a:moveTo>
                      <a:pt x="915" y="544"/>
                    </a:moveTo>
                    <a:cubicBezTo>
                      <a:pt x="888" y="554"/>
                      <a:pt x="888" y="554"/>
                      <a:pt x="888" y="554"/>
                    </a:cubicBezTo>
                    <a:cubicBezTo>
                      <a:pt x="895" y="561"/>
                      <a:pt x="895" y="561"/>
                      <a:pt x="895" y="561"/>
                    </a:cubicBezTo>
                    <a:cubicBezTo>
                      <a:pt x="891" y="566"/>
                      <a:pt x="891" y="566"/>
                      <a:pt x="891" y="566"/>
                    </a:cubicBezTo>
                    <a:cubicBezTo>
                      <a:pt x="879" y="567"/>
                      <a:pt x="879" y="567"/>
                      <a:pt x="879" y="567"/>
                    </a:cubicBezTo>
                    <a:cubicBezTo>
                      <a:pt x="877" y="561"/>
                      <a:pt x="877" y="561"/>
                      <a:pt x="877" y="561"/>
                    </a:cubicBezTo>
                    <a:cubicBezTo>
                      <a:pt x="882" y="554"/>
                      <a:pt x="882" y="554"/>
                      <a:pt x="882" y="554"/>
                    </a:cubicBezTo>
                    <a:cubicBezTo>
                      <a:pt x="869" y="552"/>
                      <a:pt x="869" y="552"/>
                      <a:pt x="869" y="552"/>
                    </a:cubicBezTo>
                    <a:cubicBezTo>
                      <a:pt x="860" y="562"/>
                      <a:pt x="860" y="562"/>
                      <a:pt x="860" y="562"/>
                    </a:cubicBezTo>
                    <a:cubicBezTo>
                      <a:pt x="849" y="580"/>
                      <a:pt x="849" y="580"/>
                      <a:pt x="849" y="580"/>
                    </a:cubicBezTo>
                    <a:cubicBezTo>
                      <a:pt x="863" y="588"/>
                      <a:pt x="863" y="588"/>
                      <a:pt x="863" y="588"/>
                    </a:cubicBezTo>
                    <a:cubicBezTo>
                      <a:pt x="877" y="588"/>
                      <a:pt x="877" y="588"/>
                      <a:pt x="877" y="588"/>
                    </a:cubicBezTo>
                    <a:cubicBezTo>
                      <a:pt x="881" y="583"/>
                      <a:pt x="881" y="583"/>
                      <a:pt x="881" y="583"/>
                    </a:cubicBezTo>
                    <a:cubicBezTo>
                      <a:pt x="893" y="583"/>
                      <a:pt x="893" y="583"/>
                      <a:pt x="893" y="583"/>
                    </a:cubicBezTo>
                    <a:cubicBezTo>
                      <a:pt x="911" y="591"/>
                      <a:pt x="911" y="591"/>
                      <a:pt x="911" y="591"/>
                    </a:cubicBezTo>
                    <a:cubicBezTo>
                      <a:pt x="928" y="588"/>
                      <a:pt x="928" y="588"/>
                      <a:pt x="928" y="588"/>
                    </a:cubicBezTo>
                    <a:cubicBezTo>
                      <a:pt x="926" y="577"/>
                      <a:pt x="926" y="577"/>
                      <a:pt x="926" y="577"/>
                    </a:cubicBezTo>
                    <a:cubicBezTo>
                      <a:pt x="904" y="563"/>
                      <a:pt x="904" y="563"/>
                      <a:pt x="904" y="563"/>
                    </a:cubicBezTo>
                    <a:cubicBezTo>
                      <a:pt x="915" y="544"/>
                      <a:pt x="915" y="544"/>
                      <a:pt x="915" y="544"/>
                    </a:cubicBezTo>
                    <a:close/>
                    <a:moveTo>
                      <a:pt x="983" y="546"/>
                    </a:moveTo>
                    <a:cubicBezTo>
                      <a:pt x="957" y="561"/>
                      <a:pt x="957" y="561"/>
                      <a:pt x="957" y="561"/>
                    </a:cubicBezTo>
                    <a:cubicBezTo>
                      <a:pt x="960" y="578"/>
                      <a:pt x="960" y="578"/>
                      <a:pt x="960" y="578"/>
                    </a:cubicBezTo>
                    <a:cubicBezTo>
                      <a:pt x="975" y="591"/>
                      <a:pt x="975" y="591"/>
                      <a:pt x="975" y="591"/>
                    </a:cubicBezTo>
                    <a:cubicBezTo>
                      <a:pt x="969" y="613"/>
                      <a:pt x="969" y="613"/>
                      <a:pt x="969" y="613"/>
                    </a:cubicBezTo>
                    <a:cubicBezTo>
                      <a:pt x="985" y="621"/>
                      <a:pt x="985" y="621"/>
                      <a:pt x="985" y="621"/>
                    </a:cubicBezTo>
                    <a:cubicBezTo>
                      <a:pt x="1000" y="617"/>
                      <a:pt x="1000" y="617"/>
                      <a:pt x="1000" y="617"/>
                    </a:cubicBezTo>
                    <a:cubicBezTo>
                      <a:pt x="997" y="601"/>
                      <a:pt x="997" y="601"/>
                      <a:pt x="997" y="601"/>
                    </a:cubicBezTo>
                    <a:cubicBezTo>
                      <a:pt x="990" y="596"/>
                      <a:pt x="990" y="596"/>
                      <a:pt x="990" y="596"/>
                    </a:cubicBezTo>
                    <a:cubicBezTo>
                      <a:pt x="990" y="591"/>
                      <a:pt x="990" y="591"/>
                      <a:pt x="990" y="591"/>
                    </a:cubicBezTo>
                    <a:cubicBezTo>
                      <a:pt x="1003" y="592"/>
                      <a:pt x="1003" y="592"/>
                      <a:pt x="1003" y="592"/>
                    </a:cubicBezTo>
                    <a:cubicBezTo>
                      <a:pt x="994" y="582"/>
                      <a:pt x="994" y="582"/>
                      <a:pt x="994" y="582"/>
                    </a:cubicBezTo>
                    <a:cubicBezTo>
                      <a:pt x="980" y="568"/>
                      <a:pt x="980" y="568"/>
                      <a:pt x="980" y="568"/>
                    </a:cubicBezTo>
                    <a:cubicBezTo>
                      <a:pt x="982" y="559"/>
                      <a:pt x="982" y="559"/>
                      <a:pt x="982" y="559"/>
                    </a:cubicBezTo>
                    <a:cubicBezTo>
                      <a:pt x="992" y="559"/>
                      <a:pt x="992" y="559"/>
                      <a:pt x="992" y="559"/>
                    </a:cubicBezTo>
                    <a:cubicBezTo>
                      <a:pt x="994" y="547"/>
                      <a:pt x="994" y="547"/>
                      <a:pt x="994" y="547"/>
                    </a:cubicBezTo>
                    <a:cubicBezTo>
                      <a:pt x="983" y="546"/>
                      <a:pt x="983" y="546"/>
                      <a:pt x="983" y="546"/>
                    </a:cubicBezTo>
                    <a:close/>
                    <a:moveTo>
                      <a:pt x="562" y="391"/>
                    </a:moveTo>
                    <a:cubicBezTo>
                      <a:pt x="553" y="400"/>
                      <a:pt x="553" y="400"/>
                      <a:pt x="553" y="400"/>
                    </a:cubicBezTo>
                    <a:cubicBezTo>
                      <a:pt x="570" y="404"/>
                      <a:pt x="570" y="404"/>
                      <a:pt x="570" y="404"/>
                    </a:cubicBezTo>
                    <a:cubicBezTo>
                      <a:pt x="565" y="410"/>
                      <a:pt x="565" y="410"/>
                      <a:pt x="565" y="410"/>
                    </a:cubicBezTo>
                    <a:cubicBezTo>
                      <a:pt x="562" y="416"/>
                      <a:pt x="562" y="416"/>
                      <a:pt x="562" y="416"/>
                    </a:cubicBezTo>
                    <a:cubicBezTo>
                      <a:pt x="589" y="420"/>
                      <a:pt x="589" y="420"/>
                      <a:pt x="589" y="420"/>
                    </a:cubicBezTo>
                    <a:cubicBezTo>
                      <a:pt x="613" y="408"/>
                      <a:pt x="613" y="408"/>
                      <a:pt x="613" y="408"/>
                    </a:cubicBezTo>
                    <a:cubicBezTo>
                      <a:pt x="614" y="399"/>
                      <a:pt x="614" y="399"/>
                      <a:pt x="614" y="399"/>
                    </a:cubicBezTo>
                    <a:cubicBezTo>
                      <a:pt x="599" y="392"/>
                      <a:pt x="599" y="392"/>
                      <a:pt x="599" y="392"/>
                    </a:cubicBezTo>
                    <a:cubicBezTo>
                      <a:pt x="581" y="397"/>
                      <a:pt x="581" y="397"/>
                      <a:pt x="581" y="397"/>
                    </a:cubicBezTo>
                    <a:cubicBezTo>
                      <a:pt x="571" y="400"/>
                      <a:pt x="571" y="400"/>
                      <a:pt x="571" y="400"/>
                    </a:cubicBezTo>
                    <a:cubicBezTo>
                      <a:pt x="571" y="395"/>
                      <a:pt x="571" y="395"/>
                      <a:pt x="571" y="395"/>
                    </a:cubicBezTo>
                    <a:cubicBezTo>
                      <a:pt x="562" y="391"/>
                      <a:pt x="562" y="391"/>
                      <a:pt x="562" y="391"/>
                    </a:cubicBezTo>
                    <a:close/>
                    <a:moveTo>
                      <a:pt x="803" y="232"/>
                    </a:moveTo>
                    <a:cubicBezTo>
                      <a:pt x="796" y="245"/>
                      <a:pt x="796" y="245"/>
                      <a:pt x="796" y="245"/>
                    </a:cubicBezTo>
                    <a:cubicBezTo>
                      <a:pt x="816" y="245"/>
                      <a:pt x="816" y="245"/>
                      <a:pt x="816" y="245"/>
                    </a:cubicBezTo>
                    <a:cubicBezTo>
                      <a:pt x="812" y="250"/>
                      <a:pt x="812" y="250"/>
                      <a:pt x="812" y="250"/>
                    </a:cubicBezTo>
                    <a:cubicBezTo>
                      <a:pt x="830" y="252"/>
                      <a:pt x="830" y="252"/>
                      <a:pt x="830" y="252"/>
                    </a:cubicBezTo>
                    <a:cubicBezTo>
                      <a:pt x="844" y="243"/>
                      <a:pt x="844" y="243"/>
                      <a:pt x="844" y="243"/>
                    </a:cubicBezTo>
                    <a:cubicBezTo>
                      <a:pt x="822" y="237"/>
                      <a:pt x="822" y="237"/>
                      <a:pt x="822" y="237"/>
                    </a:cubicBezTo>
                    <a:cubicBezTo>
                      <a:pt x="814" y="238"/>
                      <a:pt x="814" y="238"/>
                      <a:pt x="814" y="238"/>
                    </a:cubicBezTo>
                    <a:cubicBezTo>
                      <a:pt x="803" y="232"/>
                      <a:pt x="803" y="232"/>
                      <a:pt x="803" y="232"/>
                    </a:cubicBezTo>
                    <a:close/>
                    <a:moveTo>
                      <a:pt x="785" y="243"/>
                    </a:moveTo>
                    <a:cubicBezTo>
                      <a:pt x="809" y="258"/>
                      <a:pt x="809" y="258"/>
                      <a:pt x="809" y="258"/>
                    </a:cubicBezTo>
                    <a:cubicBezTo>
                      <a:pt x="798" y="266"/>
                      <a:pt x="798" y="266"/>
                      <a:pt x="798" y="266"/>
                    </a:cubicBezTo>
                    <a:cubicBezTo>
                      <a:pt x="789" y="284"/>
                      <a:pt x="789" y="284"/>
                      <a:pt x="789" y="284"/>
                    </a:cubicBezTo>
                    <a:cubicBezTo>
                      <a:pt x="773" y="269"/>
                      <a:pt x="773" y="269"/>
                      <a:pt x="773" y="269"/>
                    </a:cubicBezTo>
                    <a:cubicBezTo>
                      <a:pt x="786" y="263"/>
                      <a:pt x="786" y="263"/>
                      <a:pt x="786" y="263"/>
                    </a:cubicBezTo>
                    <a:cubicBezTo>
                      <a:pt x="779" y="258"/>
                      <a:pt x="779" y="258"/>
                      <a:pt x="779" y="258"/>
                    </a:cubicBezTo>
                    <a:cubicBezTo>
                      <a:pt x="766" y="264"/>
                      <a:pt x="766" y="264"/>
                      <a:pt x="766" y="264"/>
                    </a:cubicBezTo>
                    <a:cubicBezTo>
                      <a:pt x="752" y="247"/>
                      <a:pt x="752" y="247"/>
                      <a:pt x="752" y="247"/>
                    </a:cubicBezTo>
                    <a:cubicBezTo>
                      <a:pt x="768" y="246"/>
                      <a:pt x="768" y="246"/>
                      <a:pt x="768" y="246"/>
                    </a:cubicBezTo>
                    <a:cubicBezTo>
                      <a:pt x="775" y="253"/>
                      <a:pt x="775" y="253"/>
                      <a:pt x="775" y="253"/>
                    </a:cubicBezTo>
                    <a:cubicBezTo>
                      <a:pt x="783" y="252"/>
                      <a:pt x="783" y="252"/>
                      <a:pt x="783" y="252"/>
                    </a:cubicBezTo>
                    <a:cubicBezTo>
                      <a:pt x="785" y="243"/>
                      <a:pt x="785" y="243"/>
                      <a:pt x="785" y="243"/>
                    </a:cubicBezTo>
                    <a:close/>
                    <a:moveTo>
                      <a:pt x="1014" y="318"/>
                    </a:moveTo>
                    <a:cubicBezTo>
                      <a:pt x="1000" y="315"/>
                      <a:pt x="1000" y="315"/>
                      <a:pt x="1000" y="315"/>
                    </a:cubicBezTo>
                    <a:cubicBezTo>
                      <a:pt x="1018" y="297"/>
                      <a:pt x="1018" y="297"/>
                      <a:pt x="1018" y="297"/>
                    </a:cubicBezTo>
                    <a:cubicBezTo>
                      <a:pt x="1043" y="287"/>
                      <a:pt x="1043" y="287"/>
                      <a:pt x="1043" y="287"/>
                    </a:cubicBezTo>
                    <a:cubicBezTo>
                      <a:pt x="1080" y="280"/>
                      <a:pt x="1080" y="280"/>
                      <a:pt x="1080" y="280"/>
                    </a:cubicBezTo>
                    <a:cubicBezTo>
                      <a:pt x="1083" y="285"/>
                      <a:pt x="1083" y="285"/>
                      <a:pt x="1083" y="285"/>
                    </a:cubicBezTo>
                    <a:cubicBezTo>
                      <a:pt x="1072" y="291"/>
                      <a:pt x="1072" y="291"/>
                      <a:pt x="1072" y="291"/>
                    </a:cubicBezTo>
                    <a:cubicBezTo>
                      <a:pt x="1031" y="301"/>
                      <a:pt x="1031" y="301"/>
                      <a:pt x="1031" y="301"/>
                    </a:cubicBezTo>
                    <a:cubicBezTo>
                      <a:pt x="1014" y="318"/>
                      <a:pt x="1014" y="318"/>
                      <a:pt x="1014" y="318"/>
                    </a:cubicBezTo>
                    <a:close/>
                    <a:moveTo>
                      <a:pt x="1016" y="350"/>
                    </a:moveTo>
                    <a:cubicBezTo>
                      <a:pt x="1000" y="349"/>
                      <a:pt x="1000" y="349"/>
                      <a:pt x="1000" y="349"/>
                    </a:cubicBezTo>
                    <a:cubicBezTo>
                      <a:pt x="983" y="336"/>
                      <a:pt x="983" y="336"/>
                      <a:pt x="983" y="336"/>
                    </a:cubicBezTo>
                    <a:cubicBezTo>
                      <a:pt x="995" y="323"/>
                      <a:pt x="995" y="323"/>
                      <a:pt x="995" y="323"/>
                    </a:cubicBezTo>
                    <a:cubicBezTo>
                      <a:pt x="1012" y="324"/>
                      <a:pt x="1012" y="324"/>
                      <a:pt x="1012" y="324"/>
                    </a:cubicBezTo>
                    <a:cubicBezTo>
                      <a:pt x="1007" y="332"/>
                      <a:pt x="1007" y="332"/>
                      <a:pt x="1007" y="332"/>
                    </a:cubicBezTo>
                    <a:cubicBezTo>
                      <a:pt x="1016" y="350"/>
                      <a:pt x="1016" y="350"/>
                      <a:pt x="1016" y="350"/>
                    </a:cubicBezTo>
                    <a:close/>
                    <a:moveTo>
                      <a:pt x="663" y="458"/>
                    </a:moveTo>
                    <a:cubicBezTo>
                      <a:pt x="658" y="477"/>
                      <a:pt x="658" y="477"/>
                      <a:pt x="658" y="477"/>
                    </a:cubicBezTo>
                    <a:cubicBezTo>
                      <a:pt x="666" y="483"/>
                      <a:pt x="666" y="483"/>
                      <a:pt x="666" y="483"/>
                    </a:cubicBezTo>
                    <a:cubicBezTo>
                      <a:pt x="666" y="491"/>
                      <a:pt x="666" y="491"/>
                      <a:pt x="666" y="491"/>
                    </a:cubicBezTo>
                    <a:cubicBezTo>
                      <a:pt x="672" y="492"/>
                      <a:pt x="672" y="492"/>
                      <a:pt x="672" y="492"/>
                    </a:cubicBezTo>
                    <a:cubicBezTo>
                      <a:pt x="677" y="501"/>
                      <a:pt x="677" y="501"/>
                      <a:pt x="677" y="501"/>
                    </a:cubicBezTo>
                    <a:cubicBezTo>
                      <a:pt x="668" y="505"/>
                      <a:pt x="668" y="505"/>
                      <a:pt x="668" y="505"/>
                    </a:cubicBezTo>
                    <a:cubicBezTo>
                      <a:pt x="663" y="513"/>
                      <a:pt x="663" y="513"/>
                      <a:pt x="663" y="513"/>
                    </a:cubicBezTo>
                    <a:cubicBezTo>
                      <a:pt x="676" y="517"/>
                      <a:pt x="676" y="517"/>
                      <a:pt x="676" y="517"/>
                    </a:cubicBezTo>
                    <a:cubicBezTo>
                      <a:pt x="660" y="527"/>
                      <a:pt x="660" y="527"/>
                      <a:pt x="660" y="527"/>
                    </a:cubicBezTo>
                    <a:cubicBezTo>
                      <a:pt x="665" y="528"/>
                      <a:pt x="665" y="528"/>
                      <a:pt x="665" y="528"/>
                    </a:cubicBezTo>
                    <a:cubicBezTo>
                      <a:pt x="679" y="522"/>
                      <a:pt x="679" y="522"/>
                      <a:pt x="679" y="522"/>
                    </a:cubicBezTo>
                    <a:cubicBezTo>
                      <a:pt x="694" y="523"/>
                      <a:pt x="694" y="523"/>
                      <a:pt x="694" y="523"/>
                    </a:cubicBezTo>
                    <a:cubicBezTo>
                      <a:pt x="701" y="518"/>
                      <a:pt x="701" y="518"/>
                      <a:pt x="701" y="518"/>
                    </a:cubicBezTo>
                    <a:cubicBezTo>
                      <a:pt x="696" y="516"/>
                      <a:pt x="696" y="516"/>
                      <a:pt x="696" y="516"/>
                    </a:cubicBezTo>
                    <a:cubicBezTo>
                      <a:pt x="702" y="510"/>
                      <a:pt x="702" y="510"/>
                      <a:pt x="702" y="510"/>
                    </a:cubicBezTo>
                    <a:cubicBezTo>
                      <a:pt x="700" y="505"/>
                      <a:pt x="700" y="505"/>
                      <a:pt x="700" y="505"/>
                    </a:cubicBezTo>
                    <a:cubicBezTo>
                      <a:pt x="692" y="505"/>
                      <a:pt x="692" y="505"/>
                      <a:pt x="692" y="505"/>
                    </a:cubicBezTo>
                    <a:cubicBezTo>
                      <a:pt x="687" y="492"/>
                      <a:pt x="687" y="492"/>
                      <a:pt x="687" y="492"/>
                    </a:cubicBezTo>
                    <a:cubicBezTo>
                      <a:pt x="684" y="491"/>
                      <a:pt x="684" y="491"/>
                      <a:pt x="684" y="491"/>
                    </a:cubicBezTo>
                    <a:cubicBezTo>
                      <a:pt x="684" y="485"/>
                      <a:pt x="684" y="485"/>
                      <a:pt x="684" y="485"/>
                    </a:cubicBezTo>
                    <a:cubicBezTo>
                      <a:pt x="677" y="479"/>
                      <a:pt x="677" y="479"/>
                      <a:pt x="677" y="479"/>
                    </a:cubicBezTo>
                    <a:cubicBezTo>
                      <a:pt x="682" y="472"/>
                      <a:pt x="682" y="472"/>
                      <a:pt x="682" y="472"/>
                    </a:cubicBezTo>
                    <a:cubicBezTo>
                      <a:pt x="681" y="468"/>
                      <a:pt x="681" y="468"/>
                      <a:pt x="681" y="468"/>
                    </a:cubicBezTo>
                    <a:cubicBezTo>
                      <a:pt x="670" y="468"/>
                      <a:pt x="670" y="468"/>
                      <a:pt x="670" y="468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6" y="460"/>
                      <a:pt x="676" y="460"/>
                      <a:pt x="676" y="460"/>
                    </a:cubicBezTo>
                    <a:cubicBezTo>
                      <a:pt x="663" y="458"/>
                      <a:pt x="663" y="458"/>
                      <a:pt x="663" y="458"/>
                    </a:cubicBezTo>
                    <a:close/>
                    <a:moveTo>
                      <a:pt x="656" y="489"/>
                    </a:moveTo>
                    <a:cubicBezTo>
                      <a:pt x="647" y="487"/>
                      <a:pt x="647" y="487"/>
                      <a:pt x="647" y="487"/>
                    </a:cubicBezTo>
                    <a:cubicBezTo>
                      <a:pt x="643" y="494"/>
                      <a:pt x="643" y="494"/>
                      <a:pt x="643" y="494"/>
                    </a:cubicBezTo>
                    <a:cubicBezTo>
                      <a:pt x="635" y="495"/>
                      <a:pt x="635" y="495"/>
                      <a:pt x="635" y="495"/>
                    </a:cubicBezTo>
                    <a:cubicBezTo>
                      <a:pt x="636" y="502"/>
                      <a:pt x="636" y="502"/>
                      <a:pt x="636" y="502"/>
                    </a:cubicBezTo>
                    <a:cubicBezTo>
                      <a:pt x="641" y="504"/>
                      <a:pt x="641" y="504"/>
                      <a:pt x="641" y="504"/>
                    </a:cubicBezTo>
                    <a:cubicBezTo>
                      <a:pt x="638" y="509"/>
                      <a:pt x="638" y="509"/>
                      <a:pt x="638" y="509"/>
                    </a:cubicBezTo>
                    <a:cubicBezTo>
                      <a:pt x="634" y="513"/>
                      <a:pt x="634" y="513"/>
                      <a:pt x="634" y="513"/>
                    </a:cubicBezTo>
                    <a:cubicBezTo>
                      <a:pt x="643" y="517"/>
                      <a:pt x="643" y="517"/>
                      <a:pt x="643" y="517"/>
                    </a:cubicBezTo>
                    <a:cubicBezTo>
                      <a:pt x="652" y="511"/>
                      <a:pt x="652" y="511"/>
                      <a:pt x="652" y="511"/>
                    </a:cubicBezTo>
                    <a:cubicBezTo>
                      <a:pt x="658" y="512"/>
                      <a:pt x="658" y="512"/>
                      <a:pt x="658" y="512"/>
                    </a:cubicBezTo>
                    <a:cubicBezTo>
                      <a:pt x="658" y="497"/>
                      <a:pt x="658" y="497"/>
                      <a:pt x="658" y="497"/>
                    </a:cubicBezTo>
                    <a:cubicBezTo>
                      <a:pt x="660" y="494"/>
                      <a:pt x="660" y="494"/>
                      <a:pt x="660" y="494"/>
                    </a:cubicBezTo>
                    <a:cubicBezTo>
                      <a:pt x="656" y="489"/>
                      <a:pt x="656" y="489"/>
                      <a:pt x="656" y="489"/>
                    </a:cubicBezTo>
                    <a:close/>
                    <a:moveTo>
                      <a:pt x="739" y="591"/>
                    </a:moveTo>
                    <a:cubicBezTo>
                      <a:pt x="740" y="596"/>
                      <a:pt x="740" y="596"/>
                      <a:pt x="740" y="596"/>
                    </a:cubicBezTo>
                    <a:cubicBezTo>
                      <a:pt x="741" y="605"/>
                      <a:pt x="741" y="605"/>
                      <a:pt x="741" y="605"/>
                    </a:cubicBezTo>
                    <a:cubicBezTo>
                      <a:pt x="747" y="602"/>
                      <a:pt x="747" y="602"/>
                      <a:pt x="747" y="602"/>
                    </a:cubicBezTo>
                    <a:cubicBezTo>
                      <a:pt x="749" y="592"/>
                      <a:pt x="749" y="592"/>
                      <a:pt x="749" y="592"/>
                    </a:cubicBezTo>
                    <a:cubicBezTo>
                      <a:pt x="745" y="589"/>
                      <a:pt x="745" y="589"/>
                      <a:pt x="745" y="589"/>
                    </a:cubicBezTo>
                    <a:cubicBezTo>
                      <a:pt x="739" y="591"/>
                      <a:pt x="739" y="591"/>
                      <a:pt x="739" y="591"/>
                    </a:cubicBezTo>
                    <a:close/>
                    <a:moveTo>
                      <a:pt x="744" y="588"/>
                    </a:moveTo>
                    <a:cubicBezTo>
                      <a:pt x="740" y="583"/>
                      <a:pt x="740" y="583"/>
                      <a:pt x="740" y="583"/>
                    </a:cubicBezTo>
                    <a:cubicBezTo>
                      <a:pt x="746" y="577"/>
                      <a:pt x="746" y="577"/>
                      <a:pt x="746" y="577"/>
                    </a:cubicBezTo>
                    <a:cubicBezTo>
                      <a:pt x="748" y="580"/>
                      <a:pt x="748" y="580"/>
                      <a:pt x="748" y="580"/>
                    </a:cubicBezTo>
                    <a:cubicBezTo>
                      <a:pt x="747" y="586"/>
                      <a:pt x="747" y="586"/>
                      <a:pt x="747" y="586"/>
                    </a:cubicBezTo>
                    <a:cubicBezTo>
                      <a:pt x="744" y="588"/>
                      <a:pt x="744" y="588"/>
                      <a:pt x="744" y="588"/>
                    </a:cubicBezTo>
                    <a:close/>
                    <a:moveTo>
                      <a:pt x="779" y="610"/>
                    </a:moveTo>
                    <a:cubicBezTo>
                      <a:pt x="779" y="617"/>
                      <a:pt x="779" y="617"/>
                      <a:pt x="779" y="617"/>
                    </a:cubicBezTo>
                    <a:cubicBezTo>
                      <a:pt x="776" y="619"/>
                      <a:pt x="776" y="619"/>
                      <a:pt x="776" y="619"/>
                    </a:cubicBezTo>
                    <a:cubicBezTo>
                      <a:pt x="763" y="614"/>
                      <a:pt x="763" y="614"/>
                      <a:pt x="763" y="614"/>
                    </a:cubicBezTo>
                    <a:cubicBezTo>
                      <a:pt x="763" y="611"/>
                      <a:pt x="763" y="611"/>
                      <a:pt x="763" y="611"/>
                    </a:cubicBezTo>
                    <a:cubicBezTo>
                      <a:pt x="768" y="608"/>
                      <a:pt x="768" y="608"/>
                      <a:pt x="768" y="608"/>
                    </a:cubicBezTo>
                    <a:cubicBezTo>
                      <a:pt x="773" y="610"/>
                      <a:pt x="773" y="610"/>
                      <a:pt x="773" y="610"/>
                    </a:cubicBezTo>
                    <a:cubicBezTo>
                      <a:pt x="779" y="610"/>
                      <a:pt x="779" y="610"/>
                      <a:pt x="779" y="610"/>
                    </a:cubicBezTo>
                    <a:close/>
                    <a:moveTo>
                      <a:pt x="825" y="625"/>
                    </a:moveTo>
                    <a:cubicBezTo>
                      <a:pt x="826" y="629"/>
                      <a:pt x="826" y="629"/>
                      <a:pt x="826" y="629"/>
                    </a:cubicBezTo>
                    <a:cubicBezTo>
                      <a:pt x="833" y="632"/>
                      <a:pt x="833" y="632"/>
                      <a:pt x="833" y="632"/>
                    </a:cubicBezTo>
                    <a:cubicBezTo>
                      <a:pt x="842" y="630"/>
                      <a:pt x="842" y="630"/>
                      <a:pt x="842" y="630"/>
                    </a:cubicBezTo>
                    <a:cubicBezTo>
                      <a:pt x="842" y="627"/>
                      <a:pt x="842" y="627"/>
                      <a:pt x="842" y="627"/>
                    </a:cubicBezTo>
                    <a:cubicBezTo>
                      <a:pt x="825" y="625"/>
                      <a:pt x="825" y="625"/>
                      <a:pt x="825" y="625"/>
                    </a:cubicBezTo>
                    <a:close/>
                    <a:moveTo>
                      <a:pt x="885" y="627"/>
                    </a:moveTo>
                    <a:cubicBezTo>
                      <a:pt x="877" y="627"/>
                      <a:pt x="877" y="627"/>
                      <a:pt x="877" y="627"/>
                    </a:cubicBezTo>
                    <a:cubicBezTo>
                      <a:pt x="874" y="631"/>
                      <a:pt x="874" y="631"/>
                      <a:pt x="874" y="631"/>
                    </a:cubicBezTo>
                    <a:cubicBezTo>
                      <a:pt x="880" y="634"/>
                      <a:pt x="880" y="634"/>
                      <a:pt x="880" y="634"/>
                    </a:cubicBezTo>
                    <a:cubicBezTo>
                      <a:pt x="885" y="631"/>
                      <a:pt x="885" y="631"/>
                      <a:pt x="885" y="631"/>
                    </a:cubicBezTo>
                    <a:cubicBezTo>
                      <a:pt x="885" y="627"/>
                      <a:pt x="885" y="627"/>
                      <a:pt x="885" y="627"/>
                    </a:cubicBezTo>
                    <a:close/>
                    <a:moveTo>
                      <a:pt x="1147" y="782"/>
                    </a:moveTo>
                    <a:cubicBezTo>
                      <a:pt x="1144" y="786"/>
                      <a:pt x="1144" y="786"/>
                      <a:pt x="1144" y="786"/>
                    </a:cubicBezTo>
                    <a:cubicBezTo>
                      <a:pt x="1145" y="798"/>
                      <a:pt x="1145" y="798"/>
                      <a:pt x="1145" y="798"/>
                    </a:cubicBezTo>
                    <a:cubicBezTo>
                      <a:pt x="1149" y="803"/>
                      <a:pt x="1149" y="803"/>
                      <a:pt x="1149" y="803"/>
                    </a:cubicBezTo>
                    <a:cubicBezTo>
                      <a:pt x="1155" y="800"/>
                      <a:pt x="1155" y="800"/>
                      <a:pt x="1155" y="800"/>
                    </a:cubicBezTo>
                    <a:cubicBezTo>
                      <a:pt x="1155" y="794"/>
                      <a:pt x="1155" y="794"/>
                      <a:pt x="1155" y="794"/>
                    </a:cubicBezTo>
                    <a:cubicBezTo>
                      <a:pt x="1147" y="782"/>
                      <a:pt x="1147" y="782"/>
                      <a:pt x="1147" y="782"/>
                    </a:cubicBezTo>
                    <a:close/>
                    <a:moveTo>
                      <a:pt x="973" y="905"/>
                    </a:moveTo>
                    <a:cubicBezTo>
                      <a:pt x="945" y="927"/>
                      <a:pt x="945" y="927"/>
                      <a:pt x="945" y="927"/>
                    </a:cubicBezTo>
                    <a:cubicBezTo>
                      <a:pt x="940" y="938"/>
                      <a:pt x="940" y="938"/>
                      <a:pt x="940" y="938"/>
                    </a:cubicBezTo>
                    <a:cubicBezTo>
                      <a:pt x="946" y="951"/>
                      <a:pt x="946" y="951"/>
                      <a:pt x="946" y="951"/>
                    </a:cubicBezTo>
                    <a:cubicBezTo>
                      <a:pt x="938" y="963"/>
                      <a:pt x="938" y="963"/>
                      <a:pt x="938" y="963"/>
                    </a:cubicBezTo>
                    <a:cubicBezTo>
                      <a:pt x="948" y="987"/>
                      <a:pt x="948" y="987"/>
                      <a:pt x="948" y="987"/>
                    </a:cubicBezTo>
                    <a:cubicBezTo>
                      <a:pt x="960" y="980"/>
                      <a:pt x="960" y="980"/>
                      <a:pt x="960" y="980"/>
                    </a:cubicBezTo>
                    <a:cubicBezTo>
                      <a:pt x="978" y="924"/>
                      <a:pt x="978" y="924"/>
                      <a:pt x="978" y="924"/>
                    </a:cubicBezTo>
                    <a:cubicBezTo>
                      <a:pt x="973" y="905"/>
                      <a:pt x="973" y="905"/>
                      <a:pt x="973" y="9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5322027" y="5537776"/>
                <a:ext cx="330937" cy="3415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8" name="组合 107"/>
          <p:cNvGrpSpPr/>
          <p:nvPr/>
        </p:nvGrpSpPr>
        <p:grpSpPr>
          <a:xfrm>
            <a:off x="6765153" y="4204024"/>
            <a:ext cx="845795" cy="1924738"/>
            <a:chOff x="6766032" y="4203051"/>
            <a:chExt cx="845905" cy="1924292"/>
          </a:xfrm>
        </p:grpSpPr>
        <p:grpSp>
          <p:nvGrpSpPr>
            <p:cNvPr id="24" name="组合 23"/>
            <p:cNvGrpSpPr/>
            <p:nvPr/>
          </p:nvGrpSpPr>
          <p:grpSpPr>
            <a:xfrm>
              <a:off x="6779348" y="4203051"/>
              <a:ext cx="832589" cy="1072972"/>
              <a:chOff x="6402239" y="6212379"/>
              <a:chExt cx="338285" cy="435954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</p:grpSpPr>
            <p:sp>
              <p:nvSpPr>
                <p:cNvPr id="29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27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65" name="组合 64"/>
            <p:cNvGrpSpPr/>
            <p:nvPr/>
          </p:nvGrpSpPr>
          <p:grpSpPr>
            <a:xfrm>
              <a:off x="6766032" y="5286498"/>
              <a:ext cx="832589" cy="840845"/>
              <a:chOff x="6402239" y="6212379"/>
              <a:chExt cx="338285" cy="341640"/>
            </a:xfrm>
            <a:noFill/>
          </p:grpSpPr>
          <p:grpSp>
            <p:nvGrpSpPr>
              <p:cNvPr id="81" name="组合 80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  <a:grpFill/>
            </p:grpSpPr>
            <p:sp>
              <p:nvSpPr>
                <p:cNvPr id="85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4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6403532" y="6212480"/>
                <a:ext cx="330937" cy="3415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9" name="组合 108"/>
          <p:cNvGrpSpPr/>
          <p:nvPr/>
        </p:nvGrpSpPr>
        <p:grpSpPr>
          <a:xfrm>
            <a:off x="9044657" y="4148804"/>
            <a:ext cx="922136" cy="1990143"/>
            <a:chOff x="9045834" y="4147844"/>
            <a:chExt cx="922256" cy="1989682"/>
          </a:xfrm>
        </p:grpSpPr>
        <p:grpSp>
          <p:nvGrpSpPr>
            <p:cNvPr id="42" name="组合 41"/>
            <p:cNvGrpSpPr/>
            <p:nvPr/>
          </p:nvGrpSpPr>
          <p:grpSpPr>
            <a:xfrm>
              <a:off x="9059150" y="4147844"/>
              <a:ext cx="908940" cy="1128179"/>
              <a:chOff x="7328534" y="6189948"/>
              <a:chExt cx="369307" cy="458385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7329781" y="6189948"/>
                <a:ext cx="368060" cy="368208"/>
                <a:chOff x="9946789" y="4495504"/>
                <a:chExt cx="368060" cy="368208"/>
              </a:xfrm>
            </p:grpSpPr>
            <p:sp>
              <p:nvSpPr>
                <p:cNvPr id="49" name="AutoShape 4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946789" y="4495504"/>
                  <a:ext cx="367763" cy="3679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51"/>
                <p:cNvSpPr/>
                <p:nvPr/>
              </p:nvSpPr>
              <p:spPr bwMode="auto">
                <a:xfrm>
                  <a:off x="9947086" y="4495504"/>
                  <a:ext cx="367763" cy="368208"/>
                </a:xfrm>
                <a:custGeom>
                  <a:avLst/>
                  <a:gdLst>
                    <a:gd name="T0" fmla="*/ 513 w 1047"/>
                    <a:gd name="T1" fmla="*/ 292 h 1048"/>
                    <a:gd name="T2" fmla="*/ 616 w 1047"/>
                    <a:gd name="T3" fmla="*/ 324 h 1048"/>
                    <a:gd name="T4" fmla="*/ 578 w 1047"/>
                    <a:gd name="T5" fmla="*/ 361 h 1048"/>
                    <a:gd name="T6" fmla="*/ 513 w 1047"/>
                    <a:gd name="T7" fmla="*/ 343 h 1048"/>
                    <a:gd name="T8" fmla="*/ 513 w 1047"/>
                    <a:gd name="T9" fmla="*/ 445 h 1048"/>
                    <a:gd name="T10" fmla="*/ 550 w 1047"/>
                    <a:gd name="T11" fmla="*/ 461 h 1048"/>
                    <a:gd name="T12" fmla="*/ 778 w 1047"/>
                    <a:gd name="T13" fmla="*/ 233 h 1048"/>
                    <a:gd name="T14" fmla="*/ 766 w 1047"/>
                    <a:gd name="T15" fmla="*/ 131 h 1048"/>
                    <a:gd name="T16" fmla="*/ 897 w 1047"/>
                    <a:gd name="T17" fmla="*/ 0 h 1048"/>
                    <a:gd name="T18" fmla="*/ 912 w 1047"/>
                    <a:gd name="T19" fmla="*/ 134 h 1048"/>
                    <a:gd name="T20" fmla="*/ 1047 w 1047"/>
                    <a:gd name="T21" fmla="*/ 150 h 1048"/>
                    <a:gd name="T22" fmla="*/ 916 w 1047"/>
                    <a:gd name="T23" fmla="*/ 280 h 1048"/>
                    <a:gd name="T24" fmla="*/ 814 w 1047"/>
                    <a:gd name="T25" fmla="*/ 268 h 1048"/>
                    <a:gd name="T26" fmla="*/ 586 w 1047"/>
                    <a:gd name="T27" fmla="*/ 496 h 1048"/>
                    <a:gd name="T28" fmla="*/ 603 w 1047"/>
                    <a:gd name="T29" fmla="*/ 535 h 1048"/>
                    <a:gd name="T30" fmla="*/ 705 w 1047"/>
                    <a:gd name="T31" fmla="*/ 535 h 1048"/>
                    <a:gd name="T32" fmla="*/ 686 w 1047"/>
                    <a:gd name="T33" fmla="*/ 468 h 1048"/>
                    <a:gd name="T34" fmla="*/ 723 w 1047"/>
                    <a:gd name="T35" fmla="*/ 430 h 1048"/>
                    <a:gd name="T36" fmla="*/ 756 w 1047"/>
                    <a:gd name="T37" fmla="*/ 535 h 1048"/>
                    <a:gd name="T38" fmla="*/ 857 w 1047"/>
                    <a:gd name="T39" fmla="*/ 535 h 1048"/>
                    <a:gd name="T40" fmla="*/ 797 w 1047"/>
                    <a:gd name="T41" fmla="*/ 357 h 1048"/>
                    <a:gd name="T42" fmla="*/ 832 w 1047"/>
                    <a:gd name="T43" fmla="*/ 321 h 1048"/>
                    <a:gd name="T44" fmla="*/ 834 w 1047"/>
                    <a:gd name="T45" fmla="*/ 322 h 1048"/>
                    <a:gd name="T46" fmla="*/ 907 w 1047"/>
                    <a:gd name="T47" fmla="*/ 535 h 1048"/>
                    <a:gd name="T48" fmla="*/ 975 w 1047"/>
                    <a:gd name="T49" fmla="*/ 535 h 1048"/>
                    <a:gd name="T50" fmla="*/ 975 w 1047"/>
                    <a:gd name="T51" fmla="*/ 585 h 1048"/>
                    <a:gd name="T52" fmla="*/ 907 w 1047"/>
                    <a:gd name="T53" fmla="*/ 585 h 1048"/>
                    <a:gd name="T54" fmla="*/ 513 w 1047"/>
                    <a:gd name="T55" fmla="*/ 980 h 1048"/>
                    <a:gd name="T56" fmla="*/ 513 w 1047"/>
                    <a:gd name="T57" fmla="*/ 1048 h 1048"/>
                    <a:gd name="T58" fmla="*/ 462 w 1047"/>
                    <a:gd name="T59" fmla="*/ 1048 h 1048"/>
                    <a:gd name="T60" fmla="*/ 462 w 1047"/>
                    <a:gd name="T61" fmla="*/ 980 h 1048"/>
                    <a:gd name="T62" fmla="*/ 68 w 1047"/>
                    <a:gd name="T63" fmla="*/ 585 h 1048"/>
                    <a:gd name="T64" fmla="*/ 0 w 1047"/>
                    <a:gd name="T65" fmla="*/ 585 h 1048"/>
                    <a:gd name="T66" fmla="*/ 0 w 1047"/>
                    <a:gd name="T67" fmla="*/ 535 h 1048"/>
                    <a:gd name="T68" fmla="*/ 68 w 1047"/>
                    <a:gd name="T69" fmla="*/ 535 h 1048"/>
                    <a:gd name="T70" fmla="*/ 462 w 1047"/>
                    <a:gd name="T71" fmla="*/ 140 h 1048"/>
                    <a:gd name="T72" fmla="*/ 462 w 1047"/>
                    <a:gd name="T73" fmla="*/ 73 h 1048"/>
                    <a:gd name="T74" fmla="*/ 513 w 1047"/>
                    <a:gd name="T75" fmla="*/ 73 h 1048"/>
                    <a:gd name="T76" fmla="*/ 513 w 1047"/>
                    <a:gd name="T77" fmla="*/ 140 h 1048"/>
                    <a:gd name="T78" fmla="*/ 725 w 1047"/>
                    <a:gd name="T79" fmla="*/ 213 h 1048"/>
                    <a:gd name="T80" fmla="*/ 725 w 1047"/>
                    <a:gd name="T81" fmla="*/ 214 h 1048"/>
                    <a:gd name="T82" fmla="*/ 689 w 1047"/>
                    <a:gd name="T83" fmla="*/ 250 h 1048"/>
                    <a:gd name="T84" fmla="*/ 513 w 1047"/>
                    <a:gd name="T85" fmla="*/ 191 h 1048"/>
                    <a:gd name="T86" fmla="*/ 513 w 1047"/>
                    <a:gd name="T87" fmla="*/ 292 h 1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47" h="1048">
                      <a:moveTo>
                        <a:pt x="513" y="292"/>
                      </a:moveTo>
                      <a:cubicBezTo>
                        <a:pt x="550" y="296"/>
                        <a:pt x="585" y="307"/>
                        <a:pt x="616" y="324"/>
                      </a:cubicBezTo>
                      <a:cubicBezTo>
                        <a:pt x="578" y="361"/>
                        <a:pt x="578" y="361"/>
                        <a:pt x="578" y="361"/>
                      </a:cubicBezTo>
                      <a:cubicBezTo>
                        <a:pt x="558" y="352"/>
                        <a:pt x="536" y="346"/>
                        <a:pt x="513" y="343"/>
                      </a:cubicBezTo>
                      <a:cubicBezTo>
                        <a:pt x="513" y="445"/>
                        <a:pt x="513" y="445"/>
                        <a:pt x="513" y="445"/>
                      </a:cubicBezTo>
                      <a:cubicBezTo>
                        <a:pt x="526" y="448"/>
                        <a:pt x="539" y="453"/>
                        <a:pt x="550" y="461"/>
                      </a:cubicBezTo>
                      <a:cubicBezTo>
                        <a:pt x="778" y="233"/>
                        <a:pt x="778" y="233"/>
                        <a:pt x="778" y="233"/>
                      </a:cubicBezTo>
                      <a:cubicBezTo>
                        <a:pt x="766" y="131"/>
                        <a:pt x="766" y="131"/>
                        <a:pt x="766" y="131"/>
                      </a:cubicBezTo>
                      <a:cubicBezTo>
                        <a:pt x="897" y="0"/>
                        <a:pt x="897" y="0"/>
                        <a:pt x="897" y="0"/>
                      </a:cubicBezTo>
                      <a:cubicBezTo>
                        <a:pt x="912" y="134"/>
                        <a:pt x="912" y="134"/>
                        <a:pt x="912" y="134"/>
                      </a:cubicBezTo>
                      <a:cubicBezTo>
                        <a:pt x="1047" y="150"/>
                        <a:pt x="1047" y="150"/>
                        <a:pt x="1047" y="150"/>
                      </a:cubicBezTo>
                      <a:cubicBezTo>
                        <a:pt x="916" y="280"/>
                        <a:pt x="916" y="280"/>
                        <a:pt x="916" y="280"/>
                      </a:cubicBezTo>
                      <a:cubicBezTo>
                        <a:pt x="814" y="268"/>
                        <a:pt x="814" y="268"/>
                        <a:pt x="814" y="268"/>
                      </a:cubicBezTo>
                      <a:cubicBezTo>
                        <a:pt x="586" y="496"/>
                        <a:pt x="586" y="496"/>
                        <a:pt x="586" y="496"/>
                      </a:cubicBezTo>
                      <a:cubicBezTo>
                        <a:pt x="594" y="508"/>
                        <a:pt x="599" y="521"/>
                        <a:pt x="603" y="535"/>
                      </a:cubicBezTo>
                      <a:cubicBezTo>
                        <a:pt x="705" y="535"/>
                        <a:pt x="705" y="535"/>
                        <a:pt x="705" y="535"/>
                      </a:cubicBezTo>
                      <a:cubicBezTo>
                        <a:pt x="702" y="511"/>
                        <a:pt x="696" y="489"/>
                        <a:pt x="686" y="468"/>
                      </a:cubicBezTo>
                      <a:cubicBezTo>
                        <a:pt x="723" y="430"/>
                        <a:pt x="723" y="430"/>
                        <a:pt x="723" y="430"/>
                      </a:cubicBezTo>
                      <a:cubicBezTo>
                        <a:pt x="741" y="462"/>
                        <a:pt x="752" y="497"/>
                        <a:pt x="756" y="535"/>
                      </a:cubicBezTo>
                      <a:cubicBezTo>
                        <a:pt x="857" y="535"/>
                        <a:pt x="857" y="535"/>
                        <a:pt x="857" y="535"/>
                      </a:cubicBezTo>
                      <a:cubicBezTo>
                        <a:pt x="852" y="470"/>
                        <a:pt x="831" y="409"/>
                        <a:pt x="797" y="357"/>
                      </a:cubicBezTo>
                      <a:cubicBezTo>
                        <a:pt x="832" y="321"/>
                        <a:pt x="832" y="321"/>
                        <a:pt x="832" y="321"/>
                      </a:cubicBezTo>
                      <a:cubicBezTo>
                        <a:pt x="834" y="322"/>
                        <a:pt x="834" y="322"/>
                        <a:pt x="834" y="322"/>
                      </a:cubicBezTo>
                      <a:cubicBezTo>
                        <a:pt x="876" y="383"/>
                        <a:pt x="903" y="456"/>
                        <a:pt x="907" y="535"/>
                      </a:cubicBezTo>
                      <a:cubicBezTo>
                        <a:pt x="975" y="535"/>
                        <a:pt x="975" y="535"/>
                        <a:pt x="975" y="535"/>
                      </a:cubicBezTo>
                      <a:cubicBezTo>
                        <a:pt x="975" y="585"/>
                        <a:pt x="975" y="585"/>
                        <a:pt x="975" y="585"/>
                      </a:cubicBezTo>
                      <a:cubicBezTo>
                        <a:pt x="907" y="585"/>
                        <a:pt x="907" y="585"/>
                        <a:pt x="907" y="585"/>
                      </a:cubicBezTo>
                      <a:cubicBezTo>
                        <a:pt x="895" y="797"/>
                        <a:pt x="724" y="967"/>
                        <a:pt x="513" y="980"/>
                      </a:cubicBezTo>
                      <a:cubicBezTo>
                        <a:pt x="513" y="1048"/>
                        <a:pt x="513" y="1048"/>
                        <a:pt x="513" y="1048"/>
                      </a:cubicBezTo>
                      <a:cubicBezTo>
                        <a:pt x="462" y="1048"/>
                        <a:pt x="462" y="1048"/>
                        <a:pt x="462" y="1048"/>
                      </a:cubicBezTo>
                      <a:cubicBezTo>
                        <a:pt x="462" y="980"/>
                        <a:pt x="462" y="980"/>
                        <a:pt x="462" y="980"/>
                      </a:cubicBezTo>
                      <a:cubicBezTo>
                        <a:pt x="251" y="967"/>
                        <a:pt x="80" y="797"/>
                        <a:pt x="68" y="585"/>
                      </a:cubicBezTo>
                      <a:cubicBezTo>
                        <a:pt x="0" y="585"/>
                        <a:pt x="0" y="585"/>
                        <a:pt x="0" y="585"/>
                      </a:cubicBezTo>
                      <a:cubicBezTo>
                        <a:pt x="0" y="535"/>
                        <a:pt x="0" y="535"/>
                        <a:pt x="0" y="535"/>
                      </a:cubicBezTo>
                      <a:cubicBezTo>
                        <a:pt x="68" y="535"/>
                        <a:pt x="68" y="535"/>
                        <a:pt x="68" y="535"/>
                      </a:cubicBezTo>
                      <a:cubicBezTo>
                        <a:pt x="80" y="323"/>
                        <a:pt x="251" y="153"/>
                        <a:pt x="462" y="140"/>
                      </a:cubicBezTo>
                      <a:cubicBezTo>
                        <a:pt x="462" y="73"/>
                        <a:pt x="462" y="73"/>
                        <a:pt x="462" y="73"/>
                      </a:cubicBezTo>
                      <a:cubicBezTo>
                        <a:pt x="513" y="73"/>
                        <a:pt x="513" y="73"/>
                        <a:pt x="513" y="73"/>
                      </a:cubicBezTo>
                      <a:cubicBezTo>
                        <a:pt x="513" y="140"/>
                        <a:pt x="513" y="140"/>
                        <a:pt x="513" y="140"/>
                      </a:cubicBezTo>
                      <a:cubicBezTo>
                        <a:pt x="591" y="145"/>
                        <a:pt x="664" y="171"/>
                        <a:pt x="725" y="213"/>
                      </a:cubicBezTo>
                      <a:cubicBezTo>
                        <a:pt x="725" y="214"/>
                        <a:pt x="725" y="214"/>
                        <a:pt x="725" y="214"/>
                      </a:cubicBezTo>
                      <a:cubicBezTo>
                        <a:pt x="689" y="250"/>
                        <a:pt x="689" y="250"/>
                        <a:pt x="689" y="250"/>
                      </a:cubicBezTo>
                      <a:cubicBezTo>
                        <a:pt x="638" y="217"/>
                        <a:pt x="578" y="195"/>
                        <a:pt x="513" y="191"/>
                      </a:cubicBezTo>
                      <a:cubicBezTo>
                        <a:pt x="513" y="292"/>
                        <a:pt x="513" y="292"/>
                        <a:pt x="513" y="29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52"/>
                <p:cNvSpPr/>
                <p:nvPr/>
              </p:nvSpPr>
              <p:spPr bwMode="auto">
                <a:xfrm>
                  <a:off x="10127409" y="4701036"/>
                  <a:ext cx="67325" cy="67472"/>
                </a:xfrm>
                <a:custGeom>
                  <a:avLst/>
                  <a:gdLst>
                    <a:gd name="T0" fmla="*/ 90 w 192"/>
                    <a:gd name="T1" fmla="*/ 0 h 192"/>
                    <a:gd name="T2" fmla="*/ 0 w 192"/>
                    <a:gd name="T3" fmla="*/ 90 h 192"/>
                    <a:gd name="T4" fmla="*/ 0 w 192"/>
                    <a:gd name="T5" fmla="*/ 192 h 192"/>
                    <a:gd name="T6" fmla="*/ 192 w 192"/>
                    <a:gd name="T7" fmla="*/ 0 h 192"/>
                    <a:gd name="T8" fmla="*/ 90 w 192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90" y="0"/>
                      </a:moveTo>
                      <a:cubicBezTo>
                        <a:pt x="80" y="45"/>
                        <a:pt x="44" y="80"/>
                        <a:pt x="0" y="90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100" y="181"/>
                        <a:pt x="180" y="101"/>
                        <a:pt x="192" y="0"/>
                      </a:cubicBezTo>
                      <a:cubicBezTo>
                        <a:pt x="90" y="0"/>
                        <a:pt x="90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53"/>
                <p:cNvSpPr/>
                <p:nvPr/>
              </p:nvSpPr>
              <p:spPr bwMode="auto">
                <a:xfrm>
                  <a:off x="10041993" y="4701036"/>
                  <a:ext cx="67472" cy="67472"/>
                </a:xfrm>
                <a:custGeom>
                  <a:avLst/>
                  <a:gdLst>
                    <a:gd name="T0" fmla="*/ 192 w 192"/>
                    <a:gd name="T1" fmla="*/ 90 h 192"/>
                    <a:gd name="T2" fmla="*/ 103 w 192"/>
                    <a:gd name="T3" fmla="*/ 0 h 192"/>
                    <a:gd name="T4" fmla="*/ 0 w 192"/>
                    <a:gd name="T5" fmla="*/ 0 h 192"/>
                    <a:gd name="T6" fmla="*/ 192 w 192"/>
                    <a:gd name="T7" fmla="*/ 192 h 192"/>
                    <a:gd name="T8" fmla="*/ 192 w 192"/>
                    <a:gd name="T9" fmla="*/ 9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192" y="90"/>
                      </a:moveTo>
                      <a:cubicBezTo>
                        <a:pt x="148" y="80"/>
                        <a:pt x="113" y="45"/>
                        <a:pt x="10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101"/>
                        <a:pt x="92" y="181"/>
                        <a:pt x="192" y="192"/>
                      </a:cubicBezTo>
                      <a:cubicBezTo>
                        <a:pt x="192" y="90"/>
                        <a:pt x="192" y="90"/>
                        <a:pt x="192" y="90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54"/>
                <p:cNvSpPr/>
                <p:nvPr/>
              </p:nvSpPr>
              <p:spPr bwMode="auto">
                <a:xfrm>
                  <a:off x="10041993" y="4616065"/>
                  <a:ext cx="67472" cy="67472"/>
                </a:xfrm>
                <a:custGeom>
                  <a:avLst/>
                  <a:gdLst>
                    <a:gd name="T0" fmla="*/ 103 w 192"/>
                    <a:gd name="T1" fmla="*/ 192 h 192"/>
                    <a:gd name="T2" fmla="*/ 192 w 192"/>
                    <a:gd name="T3" fmla="*/ 102 h 192"/>
                    <a:gd name="T4" fmla="*/ 192 w 192"/>
                    <a:gd name="T5" fmla="*/ 0 h 192"/>
                    <a:gd name="T6" fmla="*/ 0 w 192"/>
                    <a:gd name="T7" fmla="*/ 192 h 192"/>
                    <a:gd name="T8" fmla="*/ 103 w 192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103" y="192"/>
                      </a:moveTo>
                      <a:cubicBezTo>
                        <a:pt x="112" y="147"/>
                        <a:pt x="148" y="112"/>
                        <a:pt x="192" y="102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92" y="12"/>
                        <a:pt x="12" y="92"/>
                        <a:pt x="0" y="192"/>
                      </a:cubicBezTo>
                      <a:cubicBezTo>
                        <a:pt x="103" y="192"/>
                        <a:pt x="103" y="192"/>
                        <a:pt x="103" y="192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55"/>
                <p:cNvSpPr/>
                <p:nvPr/>
              </p:nvSpPr>
              <p:spPr bwMode="auto">
                <a:xfrm>
                  <a:off x="9988608" y="4562680"/>
                  <a:ext cx="120857" cy="120857"/>
                </a:xfrm>
                <a:custGeom>
                  <a:avLst/>
                  <a:gdLst>
                    <a:gd name="T0" fmla="*/ 344 w 344"/>
                    <a:gd name="T1" fmla="*/ 0 h 344"/>
                    <a:gd name="T2" fmla="*/ 0 w 344"/>
                    <a:gd name="T3" fmla="*/ 344 h 344"/>
                    <a:gd name="T4" fmla="*/ 102 w 344"/>
                    <a:gd name="T5" fmla="*/ 344 h 344"/>
                    <a:gd name="T6" fmla="*/ 344 w 344"/>
                    <a:gd name="T7" fmla="*/ 101 h 344"/>
                    <a:gd name="T8" fmla="*/ 344 w 344"/>
                    <a:gd name="T9" fmla="*/ 0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344" y="0"/>
                      </a:moveTo>
                      <a:cubicBezTo>
                        <a:pt x="161" y="12"/>
                        <a:pt x="13" y="160"/>
                        <a:pt x="0" y="344"/>
                      </a:cubicBezTo>
                      <a:cubicBezTo>
                        <a:pt x="102" y="344"/>
                        <a:pt x="102" y="344"/>
                        <a:pt x="102" y="344"/>
                      </a:cubicBezTo>
                      <a:cubicBezTo>
                        <a:pt x="114" y="216"/>
                        <a:pt x="216" y="113"/>
                        <a:pt x="344" y="101"/>
                      </a:cubicBezTo>
                      <a:cubicBezTo>
                        <a:pt x="344" y="0"/>
                        <a:pt x="344" y="0"/>
                        <a:pt x="344" y="0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56"/>
                <p:cNvSpPr/>
                <p:nvPr/>
              </p:nvSpPr>
              <p:spPr bwMode="auto">
                <a:xfrm>
                  <a:off x="9988608" y="4701036"/>
                  <a:ext cx="120857" cy="120857"/>
                </a:xfrm>
                <a:custGeom>
                  <a:avLst/>
                  <a:gdLst>
                    <a:gd name="T0" fmla="*/ 344 w 344"/>
                    <a:gd name="T1" fmla="*/ 344 h 344"/>
                    <a:gd name="T2" fmla="*/ 344 w 344"/>
                    <a:gd name="T3" fmla="*/ 243 h 344"/>
                    <a:gd name="T4" fmla="*/ 102 w 344"/>
                    <a:gd name="T5" fmla="*/ 0 h 344"/>
                    <a:gd name="T6" fmla="*/ 0 w 344"/>
                    <a:gd name="T7" fmla="*/ 0 h 344"/>
                    <a:gd name="T8" fmla="*/ 344 w 344"/>
                    <a:gd name="T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344" y="344"/>
                      </a:moveTo>
                      <a:cubicBezTo>
                        <a:pt x="344" y="243"/>
                        <a:pt x="344" y="243"/>
                        <a:pt x="344" y="243"/>
                      </a:cubicBezTo>
                      <a:cubicBezTo>
                        <a:pt x="216" y="231"/>
                        <a:pt x="114" y="129"/>
                        <a:pt x="10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184"/>
                        <a:pt x="161" y="332"/>
                        <a:pt x="344" y="344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57"/>
                <p:cNvSpPr/>
                <p:nvPr/>
              </p:nvSpPr>
              <p:spPr bwMode="auto">
                <a:xfrm>
                  <a:off x="10127409" y="4701036"/>
                  <a:ext cx="120709" cy="120857"/>
                </a:xfrm>
                <a:custGeom>
                  <a:avLst/>
                  <a:gdLst>
                    <a:gd name="T0" fmla="*/ 0 w 344"/>
                    <a:gd name="T1" fmla="*/ 243 h 344"/>
                    <a:gd name="T2" fmla="*/ 0 w 344"/>
                    <a:gd name="T3" fmla="*/ 344 h 344"/>
                    <a:gd name="T4" fmla="*/ 344 w 344"/>
                    <a:gd name="T5" fmla="*/ 0 h 344"/>
                    <a:gd name="T6" fmla="*/ 243 w 344"/>
                    <a:gd name="T7" fmla="*/ 0 h 344"/>
                    <a:gd name="T8" fmla="*/ 0 w 344"/>
                    <a:gd name="T9" fmla="*/ 243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0" y="243"/>
                      </a:moveTo>
                      <a:cubicBezTo>
                        <a:pt x="0" y="344"/>
                        <a:pt x="0" y="344"/>
                        <a:pt x="0" y="344"/>
                      </a:cubicBezTo>
                      <a:cubicBezTo>
                        <a:pt x="184" y="332"/>
                        <a:pt x="331" y="184"/>
                        <a:pt x="344" y="0"/>
                      </a:cubicBezTo>
                      <a:cubicBezTo>
                        <a:pt x="243" y="0"/>
                        <a:pt x="243" y="0"/>
                        <a:pt x="243" y="0"/>
                      </a:cubicBezTo>
                      <a:cubicBezTo>
                        <a:pt x="230" y="129"/>
                        <a:pt x="128" y="231"/>
                        <a:pt x="0" y="243"/>
                      </a:cubicBezTo>
                      <a:close/>
                    </a:path>
                  </a:pathLst>
                </a:custGeom>
                <a:solidFill>
                  <a:srgbClr val="2F2F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7328534" y="6212480"/>
                <a:ext cx="338285" cy="435853"/>
                <a:chOff x="6402239" y="6212480"/>
                <a:chExt cx="338285" cy="435853"/>
              </a:xfrm>
            </p:grpSpPr>
            <p:sp>
              <p:nvSpPr>
                <p:cNvPr id="45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6402836" y="6212180"/>
                  <a:ext cx="337091" cy="3382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" name="组合 45"/>
                <p:cNvGrpSpPr/>
                <p:nvPr/>
              </p:nvGrpSpPr>
              <p:grpSpPr>
                <a:xfrm>
                  <a:off x="6403532" y="6212480"/>
                  <a:ext cx="330937" cy="435853"/>
                  <a:chOff x="9805187" y="5154871"/>
                  <a:chExt cx="677932" cy="892853"/>
                </a:xfrm>
              </p:grpSpPr>
              <p:sp>
                <p:nvSpPr>
                  <p:cNvPr id="47" name="Freeform 8"/>
                  <p:cNvSpPr/>
                  <p:nvPr/>
                </p:nvSpPr>
                <p:spPr bwMode="auto">
                  <a:xfrm>
                    <a:off x="10058241" y="5910494"/>
                    <a:ext cx="172979" cy="137230"/>
                  </a:xfrm>
                  <a:custGeom>
                    <a:avLst/>
                    <a:gdLst>
                      <a:gd name="T0" fmla="*/ 19 w 19"/>
                      <a:gd name="T1" fmla="*/ 0 h 15"/>
                      <a:gd name="T2" fmla="*/ 9 w 19"/>
                      <a:gd name="T3" fmla="*/ 15 h 15"/>
                      <a:gd name="T4" fmla="*/ 0 w 19"/>
                      <a:gd name="T5" fmla="*/ 0 h 15"/>
                      <a:gd name="T6" fmla="*/ 9 w 19"/>
                      <a:gd name="T7" fmla="*/ 1 h 15"/>
                      <a:gd name="T8" fmla="*/ 19 w 19"/>
                      <a:gd name="T9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15">
                        <a:moveTo>
                          <a:pt x="19" y="0"/>
                        </a:moveTo>
                        <a:cubicBezTo>
                          <a:pt x="9" y="15"/>
                          <a:pt x="9" y="15"/>
                          <a:pt x="9" y="1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3" y="1"/>
                          <a:pt x="6" y="1"/>
                          <a:pt x="9" y="1"/>
                        </a:cubicBezTo>
                        <a:cubicBezTo>
                          <a:pt x="13" y="1"/>
                          <a:pt x="16" y="1"/>
                          <a:pt x="19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" name="AutoShape 41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9805187" y="5154871"/>
                    <a:ext cx="677932" cy="6996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6" name="组合 65"/>
            <p:cNvGrpSpPr/>
            <p:nvPr/>
          </p:nvGrpSpPr>
          <p:grpSpPr>
            <a:xfrm>
              <a:off x="9045834" y="5231291"/>
              <a:ext cx="908940" cy="906235"/>
              <a:chOff x="7328534" y="6189948"/>
              <a:chExt cx="369307" cy="368208"/>
            </a:xfrm>
            <a:noFill/>
          </p:grpSpPr>
          <p:grpSp>
            <p:nvGrpSpPr>
              <p:cNvPr id="67" name="组合 66"/>
              <p:cNvGrpSpPr/>
              <p:nvPr/>
            </p:nvGrpSpPr>
            <p:grpSpPr>
              <a:xfrm>
                <a:off x="7329781" y="6189948"/>
                <a:ext cx="368060" cy="368208"/>
                <a:chOff x="9946789" y="4495504"/>
                <a:chExt cx="368060" cy="368208"/>
              </a:xfrm>
              <a:grpFill/>
            </p:grpSpPr>
            <p:sp>
              <p:nvSpPr>
                <p:cNvPr id="73" name="AutoShape 4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946789" y="4495504"/>
                  <a:ext cx="367763" cy="36791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51"/>
                <p:cNvSpPr/>
                <p:nvPr/>
              </p:nvSpPr>
              <p:spPr bwMode="auto">
                <a:xfrm>
                  <a:off x="9947086" y="4495504"/>
                  <a:ext cx="367763" cy="368208"/>
                </a:xfrm>
                <a:custGeom>
                  <a:avLst/>
                  <a:gdLst>
                    <a:gd name="T0" fmla="*/ 513 w 1047"/>
                    <a:gd name="T1" fmla="*/ 292 h 1048"/>
                    <a:gd name="T2" fmla="*/ 616 w 1047"/>
                    <a:gd name="T3" fmla="*/ 324 h 1048"/>
                    <a:gd name="T4" fmla="*/ 578 w 1047"/>
                    <a:gd name="T5" fmla="*/ 361 h 1048"/>
                    <a:gd name="T6" fmla="*/ 513 w 1047"/>
                    <a:gd name="T7" fmla="*/ 343 h 1048"/>
                    <a:gd name="T8" fmla="*/ 513 w 1047"/>
                    <a:gd name="T9" fmla="*/ 445 h 1048"/>
                    <a:gd name="T10" fmla="*/ 550 w 1047"/>
                    <a:gd name="T11" fmla="*/ 461 h 1048"/>
                    <a:gd name="T12" fmla="*/ 778 w 1047"/>
                    <a:gd name="T13" fmla="*/ 233 h 1048"/>
                    <a:gd name="T14" fmla="*/ 766 w 1047"/>
                    <a:gd name="T15" fmla="*/ 131 h 1048"/>
                    <a:gd name="T16" fmla="*/ 897 w 1047"/>
                    <a:gd name="T17" fmla="*/ 0 h 1048"/>
                    <a:gd name="T18" fmla="*/ 912 w 1047"/>
                    <a:gd name="T19" fmla="*/ 134 h 1048"/>
                    <a:gd name="T20" fmla="*/ 1047 w 1047"/>
                    <a:gd name="T21" fmla="*/ 150 h 1048"/>
                    <a:gd name="T22" fmla="*/ 916 w 1047"/>
                    <a:gd name="T23" fmla="*/ 280 h 1048"/>
                    <a:gd name="T24" fmla="*/ 814 w 1047"/>
                    <a:gd name="T25" fmla="*/ 268 h 1048"/>
                    <a:gd name="T26" fmla="*/ 586 w 1047"/>
                    <a:gd name="T27" fmla="*/ 496 h 1048"/>
                    <a:gd name="T28" fmla="*/ 603 w 1047"/>
                    <a:gd name="T29" fmla="*/ 535 h 1048"/>
                    <a:gd name="T30" fmla="*/ 705 w 1047"/>
                    <a:gd name="T31" fmla="*/ 535 h 1048"/>
                    <a:gd name="T32" fmla="*/ 686 w 1047"/>
                    <a:gd name="T33" fmla="*/ 468 h 1048"/>
                    <a:gd name="T34" fmla="*/ 723 w 1047"/>
                    <a:gd name="T35" fmla="*/ 430 h 1048"/>
                    <a:gd name="T36" fmla="*/ 756 w 1047"/>
                    <a:gd name="T37" fmla="*/ 535 h 1048"/>
                    <a:gd name="T38" fmla="*/ 857 w 1047"/>
                    <a:gd name="T39" fmla="*/ 535 h 1048"/>
                    <a:gd name="T40" fmla="*/ 797 w 1047"/>
                    <a:gd name="T41" fmla="*/ 357 h 1048"/>
                    <a:gd name="T42" fmla="*/ 832 w 1047"/>
                    <a:gd name="T43" fmla="*/ 321 h 1048"/>
                    <a:gd name="T44" fmla="*/ 834 w 1047"/>
                    <a:gd name="T45" fmla="*/ 322 h 1048"/>
                    <a:gd name="T46" fmla="*/ 907 w 1047"/>
                    <a:gd name="T47" fmla="*/ 535 h 1048"/>
                    <a:gd name="T48" fmla="*/ 975 w 1047"/>
                    <a:gd name="T49" fmla="*/ 535 h 1048"/>
                    <a:gd name="T50" fmla="*/ 975 w 1047"/>
                    <a:gd name="T51" fmla="*/ 585 h 1048"/>
                    <a:gd name="T52" fmla="*/ 907 w 1047"/>
                    <a:gd name="T53" fmla="*/ 585 h 1048"/>
                    <a:gd name="T54" fmla="*/ 513 w 1047"/>
                    <a:gd name="T55" fmla="*/ 980 h 1048"/>
                    <a:gd name="T56" fmla="*/ 513 w 1047"/>
                    <a:gd name="T57" fmla="*/ 1048 h 1048"/>
                    <a:gd name="T58" fmla="*/ 462 w 1047"/>
                    <a:gd name="T59" fmla="*/ 1048 h 1048"/>
                    <a:gd name="T60" fmla="*/ 462 w 1047"/>
                    <a:gd name="T61" fmla="*/ 980 h 1048"/>
                    <a:gd name="T62" fmla="*/ 68 w 1047"/>
                    <a:gd name="T63" fmla="*/ 585 h 1048"/>
                    <a:gd name="T64" fmla="*/ 0 w 1047"/>
                    <a:gd name="T65" fmla="*/ 585 h 1048"/>
                    <a:gd name="T66" fmla="*/ 0 w 1047"/>
                    <a:gd name="T67" fmla="*/ 535 h 1048"/>
                    <a:gd name="T68" fmla="*/ 68 w 1047"/>
                    <a:gd name="T69" fmla="*/ 535 h 1048"/>
                    <a:gd name="T70" fmla="*/ 462 w 1047"/>
                    <a:gd name="T71" fmla="*/ 140 h 1048"/>
                    <a:gd name="T72" fmla="*/ 462 w 1047"/>
                    <a:gd name="T73" fmla="*/ 73 h 1048"/>
                    <a:gd name="T74" fmla="*/ 513 w 1047"/>
                    <a:gd name="T75" fmla="*/ 73 h 1048"/>
                    <a:gd name="T76" fmla="*/ 513 w 1047"/>
                    <a:gd name="T77" fmla="*/ 140 h 1048"/>
                    <a:gd name="T78" fmla="*/ 725 w 1047"/>
                    <a:gd name="T79" fmla="*/ 213 h 1048"/>
                    <a:gd name="T80" fmla="*/ 725 w 1047"/>
                    <a:gd name="T81" fmla="*/ 214 h 1048"/>
                    <a:gd name="T82" fmla="*/ 689 w 1047"/>
                    <a:gd name="T83" fmla="*/ 250 h 1048"/>
                    <a:gd name="T84" fmla="*/ 513 w 1047"/>
                    <a:gd name="T85" fmla="*/ 191 h 1048"/>
                    <a:gd name="T86" fmla="*/ 513 w 1047"/>
                    <a:gd name="T87" fmla="*/ 292 h 1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47" h="1048">
                      <a:moveTo>
                        <a:pt x="513" y="292"/>
                      </a:moveTo>
                      <a:cubicBezTo>
                        <a:pt x="550" y="296"/>
                        <a:pt x="585" y="307"/>
                        <a:pt x="616" y="324"/>
                      </a:cubicBezTo>
                      <a:cubicBezTo>
                        <a:pt x="578" y="361"/>
                        <a:pt x="578" y="361"/>
                        <a:pt x="578" y="361"/>
                      </a:cubicBezTo>
                      <a:cubicBezTo>
                        <a:pt x="558" y="352"/>
                        <a:pt x="536" y="346"/>
                        <a:pt x="513" y="343"/>
                      </a:cubicBezTo>
                      <a:cubicBezTo>
                        <a:pt x="513" y="445"/>
                        <a:pt x="513" y="445"/>
                        <a:pt x="513" y="445"/>
                      </a:cubicBezTo>
                      <a:cubicBezTo>
                        <a:pt x="526" y="448"/>
                        <a:pt x="539" y="453"/>
                        <a:pt x="550" y="461"/>
                      </a:cubicBezTo>
                      <a:cubicBezTo>
                        <a:pt x="778" y="233"/>
                        <a:pt x="778" y="233"/>
                        <a:pt x="778" y="233"/>
                      </a:cubicBezTo>
                      <a:cubicBezTo>
                        <a:pt x="766" y="131"/>
                        <a:pt x="766" y="131"/>
                        <a:pt x="766" y="131"/>
                      </a:cubicBezTo>
                      <a:cubicBezTo>
                        <a:pt x="897" y="0"/>
                        <a:pt x="897" y="0"/>
                        <a:pt x="897" y="0"/>
                      </a:cubicBezTo>
                      <a:cubicBezTo>
                        <a:pt x="912" y="134"/>
                        <a:pt x="912" y="134"/>
                        <a:pt x="912" y="134"/>
                      </a:cubicBezTo>
                      <a:cubicBezTo>
                        <a:pt x="1047" y="150"/>
                        <a:pt x="1047" y="150"/>
                        <a:pt x="1047" y="150"/>
                      </a:cubicBezTo>
                      <a:cubicBezTo>
                        <a:pt x="916" y="280"/>
                        <a:pt x="916" y="280"/>
                        <a:pt x="916" y="280"/>
                      </a:cubicBezTo>
                      <a:cubicBezTo>
                        <a:pt x="814" y="268"/>
                        <a:pt x="814" y="268"/>
                        <a:pt x="814" y="268"/>
                      </a:cubicBezTo>
                      <a:cubicBezTo>
                        <a:pt x="586" y="496"/>
                        <a:pt x="586" y="496"/>
                        <a:pt x="586" y="496"/>
                      </a:cubicBezTo>
                      <a:cubicBezTo>
                        <a:pt x="594" y="508"/>
                        <a:pt x="599" y="521"/>
                        <a:pt x="603" y="535"/>
                      </a:cubicBezTo>
                      <a:cubicBezTo>
                        <a:pt x="705" y="535"/>
                        <a:pt x="705" y="535"/>
                        <a:pt x="705" y="535"/>
                      </a:cubicBezTo>
                      <a:cubicBezTo>
                        <a:pt x="702" y="511"/>
                        <a:pt x="696" y="489"/>
                        <a:pt x="686" y="468"/>
                      </a:cubicBezTo>
                      <a:cubicBezTo>
                        <a:pt x="723" y="430"/>
                        <a:pt x="723" y="430"/>
                        <a:pt x="723" y="430"/>
                      </a:cubicBezTo>
                      <a:cubicBezTo>
                        <a:pt x="741" y="462"/>
                        <a:pt x="752" y="497"/>
                        <a:pt x="756" y="535"/>
                      </a:cubicBezTo>
                      <a:cubicBezTo>
                        <a:pt x="857" y="535"/>
                        <a:pt x="857" y="535"/>
                        <a:pt x="857" y="535"/>
                      </a:cubicBezTo>
                      <a:cubicBezTo>
                        <a:pt x="852" y="470"/>
                        <a:pt x="831" y="409"/>
                        <a:pt x="797" y="357"/>
                      </a:cubicBezTo>
                      <a:cubicBezTo>
                        <a:pt x="832" y="321"/>
                        <a:pt x="832" y="321"/>
                        <a:pt x="832" y="321"/>
                      </a:cubicBezTo>
                      <a:cubicBezTo>
                        <a:pt x="834" y="322"/>
                        <a:pt x="834" y="322"/>
                        <a:pt x="834" y="322"/>
                      </a:cubicBezTo>
                      <a:cubicBezTo>
                        <a:pt x="876" y="383"/>
                        <a:pt x="903" y="456"/>
                        <a:pt x="907" y="535"/>
                      </a:cubicBezTo>
                      <a:cubicBezTo>
                        <a:pt x="975" y="535"/>
                        <a:pt x="975" y="535"/>
                        <a:pt x="975" y="535"/>
                      </a:cubicBezTo>
                      <a:cubicBezTo>
                        <a:pt x="975" y="585"/>
                        <a:pt x="975" y="585"/>
                        <a:pt x="975" y="585"/>
                      </a:cubicBezTo>
                      <a:cubicBezTo>
                        <a:pt x="907" y="585"/>
                        <a:pt x="907" y="585"/>
                        <a:pt x="907" y="585"/>
                      </a:cubicBezTo>
                      <a:cubicBezTo>
                        <a:pt x="895" y="797"/>
                        <a:pt x="724" y="967"/>
                        <a:pt x="513" y="980"/>
                      </a:cubicBezTo>
                      <a:cubicBezTo>
                        <a:pt x="513" y="1048"/>
                        <a:pt x="513" y="1048"/>
                        <a:pt x="513" y="1048"/>
                      </a:cubicBezTo>
                      <a:cubicBezTo>
                        <a:pt x="462" y="1048"/>
                        <a:pt x="462" y="1048"/>
                        <a:pt x="462" y="1048"/>
                      </a:cubicBezTo>
                      <a:cubicBezTo>
                        <a:pt x="462" y="980"/>
                        <a:pt x="462" y="980"/>
                        <a:pt x="462" y="980"/>
                      </a:cubicBezTo>
                      <a:cubicBezTo>
                        <a:pt x="251" y="967"/>
                        <a:pt x="80" y="797"/>
                        <a:pt x="68" y="585"/>
                      </a:cubicBezTo>
                      <a:cubicBezTo>
                        <a:pt x="0" y="585"/>
                        <a:pt x="0" y="585"/>
                        <a:pt x="0" y="585"/>
                      </a:cubicBezTo>
                      <a:cubicBezTo>
                        <a:pt x="0" y="535"/>
                        <a:pt x="0" y="535"/>
                        <a:pt x="0" y="535"/>
                      </a:cubicBezTo>
                      <a:cubicBezTo>
                        <a:pt x="68" y="535"/>
                        <a:pt x="68" y="535"/>
                        <a:pt x="68" y="535"/>
                      </a:cubicBezTo>
                      <a:cubicBezTo>
                        <a:pt x="80" y="323"/>
                        <a:pt x="251" y="153"/>
                        <a:pt x="462" y="140"/>
                      </a:cubicBezTo>
                      <a:cubicBezTo>
                        <a:pt x="462" y="73"/>
                        <a:pt x="462" y="73"/>
                        <a:pt x="462" y="73"/>
                      </a:cubicBezTo>
                      <a:cubicBezTo>
                        <a:pt x="513" y="73"/>
                        <a:pt x="513" y="73"/>
                        <a:pt x="513" y="73"/>
                      </a:cubicBezTo>
                      <a:cubicBezTo>
                        <a:pt x="513" y="140"/>
                        <a:pt x="513" y="140"/>
                        <a:pt x="513" y="140"/>
                      </a:cubicBezTo>
                      <a:cubicBezTo>
                        <a:pt x="591" y="145"/>
                        <a:pt x="664" y="171"/>
                        <a:pt x="725" y="213"/>
                      </a:cubicBezTo>
                      <a:cubicBezTo>
                        <a:pt x="725" y="214"/>
                        <a:pt x="725" y="214"/>
                        <a:pt x="725" y="214"/>
                      </a:cubicBezTo>
                      <a:cubicBezTo>
                        <a:pt x="689" y="250"/>
                        <a:pt x="689" y="250"/>
                        <a:pt x="689" y="250"/>
                      </a:cubicBezTo>
                      <a:cubicBezTo>
                        <a:pt x="638" y="217"/>
                        <a:pt x="578" y="195"/>
                        <a:pt x="513" y="191"/>
                      </a:cubicBezTo>
                      <a:cubicBezTo>
                        <a:pt x="513" y="292"/>
                        <a:pt x="513" y="292"/>
                        <a:pt x="513" y="2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52"/>
                <p:cNvSpPr/>
                <p:nvPr/>
              </p:nvSpPr>
              <p:spPr bwMode="auto">
                <a:xfrm>
                  <a:off x="10127409" y="4701036"/>
                  <a:ext cx="67325" cy="67472"/>
                </a:xfrm>
                <a:custGeom>
                  <a:avLst/>
                  <a:gdLst>
                    <a:gd name="T0" fmla="*/ 90 w 192"/>
                    <a:gd name="T1" fmla="*/ 0 h 192"/>
                    <a:gd name="T2" fmla="*/ 0 w 192"/>
                    <a:gd name="T3" fmla="*/ 90 h 192"/>
                    <a:gd name="T4" fmla="*/ 0 w 192"/>
                    <a:gd name="T5" fmla="*/ 192 h 192"/>
                    <a:gd name="T6" fmla="*/ 192 w 192"/>
                    <a:gd name="T7" fmla="*/ 0 h 192"/>
                    <a:gd name="T8" fmla="*/ 90 w 192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90" y="0"/>
                      </a:moveTo>
                      <a:cubicBezTo>
                        <a:pt x="80" y="45"/>
                        <a:pt x="44" y="80"/>
                        <a:pt x="0" y="90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100" y="181"/>
                        <a:pt x="180" y="101"/>
                        <a:pt x="192" y="0"/>
                      </a:cubicBezTo>
                      <a:cubicBezTo>
                        <a:pt x="90" y="0"/>
                        <a:pt x="90" y="0"/>
                        <a:pt x="9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53"/>
                <p:cNvSpPr/>
                <p:nvPr/>
              </p:nvSpPr>
              <p:spPr bwMode="auto">
                <a:xfrm>
                  <a:off x="10041993" y="4701036"/>
                  <a:ext cx="67472" cy="67472"/>
                </a:xfrm>
                <a:custGeom>
                  <a:avLst/>
                  <a:gdLst>
                    <a:gd name="T0" fmla="*/ 192 w 192"/>
                    <a:gd name="T1" fmla="*/ 90 h 192"/>
                    <a:gd name="T2" fmla="*/ 103 w 192"/>
                    <a:gd name="T3" fmla="*/ 0 h 192"/>
                    <a:gd name="T4" fmla="*/ 0 w 192"/>
                    <a:gd name="T5" fmla="*/ 0 h 192"/>
                    <a:gd name="T6" fmla="*/ 192 w 192"/>
                    <a:gd name="T7" fmla="*/ 192 h 192"/>
                    <a:gd name="T8" fmla="*/ 192 w 192"/>
                    <a:gd name="T9" fmla="*/ 9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192" y="90"/>
                      </a:moveTo>
                      <a:cubicBezTo>
                        <a:pt x="148" y="80"/>
                        <a:pt x="113" y="45"/>
                        <a:pt x="10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101"/>
                        <a:pt x="92" y="181"/>
                        <a:pt x="192" y="192"/>
                      </a:cubicBezTo>
                      <a:cubicBezTo>
                        <a:pt x="192" y="90"/>
                        <a:pt x="192" y="90"/>
                        <a:pt x="192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54"/>
                <p:cNvSpPr/>
                <p:nvPr/>
              </p:nvSpPr>
              <p:spPr bwMode="auto">
                <a:xfrm>
                  <a:off x="10041993" y="4616065"/>
                  <a:ext cx="67472" cy="67472"/>
                </a:xfrm>
                <a:custGeom>
                  <a:avLst/>
                  <a:gdLst>
                    <a:gd name="T0" fmla="*/ 103 w 192"/>
                    <a:gd name="T1" fmla="*/ 192 h 192"/>
                    <a:gd name="T2" fmla="*/ 192 w 192"/>
                    <a:gd name="T3" fmla="*/ 102 h 192"/>
                    <a:gd name="T4" fmla="*/ 192 w 192"/>
                    <a:gd name="T5" fmla="*/ 0 h 192"/>
                    <a:gd name="T6" fmla="*/ 0 w 192"/>
                    <a:gd name="T7" fmla="*/ 192 h 192"/>
                    <a:gd name="T8" fmla="*/ 103 w 192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192">
                      <a:moveTo>
                        <a:pt x="103" y="192"/>
                      </a:moveTo>
                      <a:cubicBezTo>
                        <a:pt x="112" y="147"/>
                        <a:pt x="148" y="112"/>
                        <a:pt x="192" y="102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92" y="12"/>
                        <a:pt x="12" y="92"/>
                        <a:pt x="0" y="192"/>
                      </a:cubicBezTo>
                      <a:cubicBezTo>
                        <a:pt x="103" y="192"/>
                        <a:pt x="103" y="192"/>
                        <a:pt x="103" y="1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55"/>
                <p:cNvSpPr/>
                <p:nvPr/>
              </p:nvSpPr>
              <p:spPr bwMode="auto">
                <a:xfrm>
                  <a:off x="9988608" y="4562680"/>
                  <a:ext cx="120857" cy="120857"/>
                </a:xfrm>
                <a:custGeom>
                  <a:avLst/>
                  <a:gdLst>
                    <a:gd name="T0" fmla="*/ 344 w 344"/>
                    <a:gd name="T1" fmla="*/ 0 h 344"/>
                    <a:gd name="T2" fmla="*/ 0 w 344"/>
                    <a:gd name="T3" fmla="*/ 344 h 344"/>
                    <a:gd name="T4" fmla="*/ 102 w 344"/>
                    <a:gd name="T5" fmla="*/ 344 h 344"/>
                    <a:gd name="T6" fmla="*/ 344 w 344"/>
                    <a:gd name="T7" fmla="*/ 101 h 344"/>
                    <a:gd name="T8" fmla="*/ 344 w 344"/>
                    <a:gd name="T9" fmla="*/ 0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344" y="0"/>
                      </a:moveTo>
                      <a:cubicBezTo>
                        <a:pt x="161" y="12"/>
                        <a:pt x="13" y="160"/>
                        <a:pt x="0" y="344"/>
                      </a:cubicBezTo>
                      <a:cubicBezTo>
                        <a:pt x="102" y="344"/>
                        <a:pt x="102" y="344"/>
                        <a:pt x="102" y="344"/>
                      </a:cubicBezTo>
                      <a:cubicBezTo>
                        <a:pt x="114" y="216"/>
                        <a:pt x="216" y="113"/>
                        <a:pt x="344" y="101"/>
                      </a:cubicBezTo>
                      <a:cubicBezTo>
                        <a:pt x="344" y="0"/>
                        <a:pt x="344" y="0"/>
                        <a:pt x="3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Freeform 56"/>
                <p:cNvSpPr/>
                <p:nvPr/>
              </p:nvSpPr>
              <p:spPr bwMode="auto">
                <a:xfrm>
                  <a:off x="9988608" y="4701036"/>
                  <a:ext cx="120857" cy="120857"/>
                </a:xfrm>
                <a:custGeom>
                  <a:avLst/>
                  <a:gdLst>
                    <a:gd name="T0" fmla="*/ 344 w 344"/>
                    <a:gd name="T1" fmla="*/ 344 h 344"/>
                    <a:gd name="T2" fmla="*/ 344 w 344"/>
                    <a:gd name="T3" fmla="*/ 243 h 344"/>
                    <a:gd name="T4" fmla="*/ 102 w 344"/>
                    <a:gd name="T5" fmla="*/ 0 h 344"/>
                    <a:gd name="T6" fmla="*/ 0 w 344"/>
                    <a:gd name="T7" fmla="*/ 0 h 344"/>
                    <a:gd name="T8" fmla="*/ 344 w 344"/>
                    <a:gd name="T9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344" y="344"/>
                      </a:moveTo>
                      <a:cubicBezTo>
                        <a:pt x="344" y="243"/>
                        <a:pt x="344" y="243"/>
                        <a:pt x="344" y="243"/>
                      </a:cubicBezTo>
                      <a:cubicBezTo>
                        <a:pt x="216" y="231"/>
                        <a:pt x="114" y="129"/>
                        <a:pt x="10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184"/>
                        <a:pt x="161" y="332"/>
                        <a:pt x="344" y="3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57"/>
                <p:cNvSpPr/>
                <p:nvPr/>
              </p:nvSpPr>
              <p:spPr bwMode="auto">
                <a:xfrm>
                  <a:off x="10127409" y="4701036"/>
                  <a:ext cx="120709" cy="120857"/>
                </a:xfrm>
                <a:custGeom>
                  <a:avLst/>
                  <a:gdLst>
                    <a:gd name="T0" fmla="*/ 0 w 344"/>
                    <a:gd name="T1" fmla="*/ 243 h 344"/>
                    <a:gd name="T2" fmla="*/ 0 w 344"/>
                    <a:gd name="T3" fmla="*/ 344 h 344"/>
                    <a:gd name="T4" fmla="*/ 344 w 344"/>
                    <a:gd name="T5" fmla="*/ 0 h 344"/>
                    <a:gd name="T6" fmla="*/ 243 w 344"/>
                    <a:gd name="T7" fmla="*/ 0 h 344"/>
                    <a:gd name="T8" fmla="*/ 0 w 344"/>
                    <a:gd name="T9" fmla="*/ 243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4" h="344">
                      <a:moveTo>
                        <a:pt x="0" y="243"/>
                      </a:moveTo>
                      <a:cubicBezTo>
                        <a:pt x="0" y="344"/>
                        <a:pt x="0" y="344"/>
                        <a:pt x="0" y="344"/>
                      </a:cubicBezTo>
                      <a:cubicBezTo>
                        <a:pt x="184" y="332"/>
                        <a:pt x="331" y="184"/>
                        <a:pt x="344" y="0"/>
                      </a:cubicBezTo>
                      <a:cubicBezTo>
                        <a:pt x="243" y="0"/>
                        <a:pt x="243" y="0"/>
                        <a:pt x="243" y="0"/>
                      </a:cubicBezTo>
                      <a:cubicBezTo>
                        <a:pt x="230" y="129"/>
                        <a:pt x="128" y="231"/>
                        <a:pt x="0" y="2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7328534" y="6212480"/>
                <a:ext cx="338285" cy="341539"/>
                <a:chOff x="6402239" y="6212480"/>
                <a:chExt cx="338285" cy="341539"/>
              </a:xfrm>
              <a:grpFill/>
            </p:grpSpPr>
            <p:sp>
              <p:nvSpPr>
                <p:cNvPr id="69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6402836" y="6212180"/>
                  <a:ext cx="337091" cy="33828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403532" y="6212480"/>
                  <a:ext cx="330937" cy="34153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1153134" y="3038726"/>
            <a:ext cx="9223232" cy="3165920"/>
            <a:chOff x="755576" y="2118841"/>
            <a:chExt cx="6918325" cy="2373891"/>
          </a:xfrm>
        </p:grpSpPr>
        <p:grpSp>
          <p:nvGrpSpPr>
            <p:cNvPr id="5" name="组合 23"/>
            <p:cNvGrpSpPr/>
            <p:nvPr/>
          </p:nvGrpSpPr>
          <p:grpSpPr bwMode="auto">
            <a:xfrm>
              <a:off x="755576" y="2118841"/>
              <a:ext cx="6918325" cy="1827792"/>
              <a:chOff x="822325" y="1995314"/>
              <a:chExt cx="6918325" cy="1827596"/>
            </a:xfrm>
          </p:grpSpPr>
          <p:grpSp>
            <p:nvGrpSpPr>
              <p:cNvPr id="32" name="组合 17"/>
              <p:cNvGrpSpPr/>
              <p:nvPr/>
            </p:nvGrpSpPr>
            <p:grpSpPr bwMode="auto">
              <a:xfrm>
                <a:off x="1684707" y="1995314"/>
                <a:ext cx="6055943" cy="1827213"/>
                <a:chOff x="1012279" y="3115231"/>
                <a:chExt cx="2814894" cy="2120137"/>
              </a:xfrm>
            </p:grpSpPr>
            <p:cxnSp>
              <p:nvCxnSpPr>
                <p:cNvPr id="43" name="直接箭头连接符 42"/>
                <p:cNvCxnSpPr/>
                <p:nvPr/>
              </p:nvCxnSpPr>
              <p:spPr>
                <a:xfrm flipV="1">
                  <a:off x="1012107" y="3115231"/>
                  <a:ext cx="0" cy="211991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箭头连接符 43"/>
                <p:cNvCxnSpPr/>
                <p:nvPr/>
              </p:nvCxnSpPr>
              <p:spPr>
                <a:xfrm>
                  <a:off x="1012107" y="5229616"/>
                  <a:ext cx="2815066" cy="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接连接符 32"/>
              <p:cNvCxnSpPr/>
              <p:nvPr/>
            </p:nvCxnSpPr>
            <p:spPr bwMode="auto">
              <a:xfrm>
                <a:off x="1747838" y="3617565"/>
                <a:ext cx="570388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 bwMode="auto">
              <a:xfrm>
                <a:off x="1747838" y="2952474"/>
                <a:ext cx="570388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auto">
              <a:xfrm>
                <a:off x="1747838" y="2619134"/>
                <a:ext cx="570388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 bwMode="auto">
              <a:xfrm>
                <a:off x="1747838" y="2287383"/>
                <a:ext cx="570388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 bwMode="auto">
              <a:xfrm>
                <a:off x="1747838" y="3284226"/>
                <a:ext cx="570388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211191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100%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542942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80%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2874695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60%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1" name="TextBox 41"/>
              <p:cNvSpPr txBox="1">
                <a:spLocks noChangeArrowheads="1"/>
              </p:cNvSpPr>
              <p:nvPr/>
            </p:nvSpPr>
            <p:spPr bwMode="auto">
              <a:xfrm flipH="1">
                <a:off x="822325" y="3206446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40%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22325" y="3538199"/>
                <a:ext cx="876300" cy="284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20%</a:t>
                </a:r>
                <a:r>
                  <a:rPr lang="zh-CN" altLang="en-US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 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6" name="组合 25"/>
            <p:cNvGrpSpPr/>
            <p:nvPr/>
          </p:nvGrpSpPr>
          <p:grpSpPr bwMode="auto">
            <a:xfrm>
              <a:off x="6757914" y="4207990"/>
              <a:ext cx="915987" cy="284742"/>
              <a:chOff x="6824663" y="4084464"/>
              <a:chExt cx="915987" cy="284559"/>
            </a:xfrm>
          </p:grpSpPr>
          <p:sp>
            <p:nvSpPr>
              <p:cNvPr id="30" name="矩形 30"/>
              <p:cNvSpPr>
                <a:spLocks noChangeArrowheads="1"/>
              </p:cNvSpPr>
              <p:nvPr/>
            </p:nvSpPr>
            <p:spPr bwMode="auto">
              <a:xfrm>
                <a:off x="6824663" y="4170134"/>
                <a:ext cx="166687" cy="101535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970713" y="4084464"/>
                <a:ext cx="769937" cy="284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2015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7" name="组合 24"/>
            <p:cNvGrpSpPr/>
            <p:nvPr/>
          </p:nvGrpSpPr>
          <p:grpSpPr bwMode="auto">
            <a:xfrm>
              <a:off x="5522839" y="4207990"/>
              <a:ext cx="776287" cy="284742"/>
              <a:chOff x="5590027" y="4084464"/>
              <a:chExt cx="775848" cy="284559"/>
            </a:xfrm>
          </p:grpSpPr>
          <p:sp>
            <p:nvSpPr>
              <p:cNvPr id="2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721714" y="4084464"/>
                <a:ext cx="644161" cy="284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en-US" altLang="zh-CN" sz="1865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2014</a:t>
                </a:r>
                <a:endParaRPr lang="en-US" altLang="zh-CN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9" name="矩形 20"/>
              <p:cNvSpPr>
                <a:spLocks noChangeArrowheads="1"/>
              </p:cNvSpPr>
              <p:nvPr/>
            </p:nvSpPr>
            <p:spPr bwMode="auto">
              <a:xfrm>
                <a:off x="5590027" y="4170134"/>
                <a:ext cx="166593" cy="1015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8" name="TextBox 11"/>
            <p:cNvSpPr txBox="1">
              <a:spLocks noChangeArrowheads="1"/>
            </p:cNvSpPr>
            <p:nvPr/>
          </p:nvSpPr>
          <p:spPr bwMode="auto">
            <a:xfrm flipH="1">
              <a:off x="2163689" y="3919066"/>
              <a:ext cx="581025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 flipH="1">
              <a:off x="3171751" y="3919066"/>
              <a:ext cx="6223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4179814" y="3919066"/>
              <a:ext cx="541337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5159301" y="3919066"/>
              <a:ext cx="5715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6159426" y="3919066"/>
              <a:ext cx="571500" cy="28474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r>
                <a:rPr lang="zh-CN" altLang="en-US" sz="1865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endParaRPr lang="en-US" altLang="zh-CN" sz="1865" kern="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13" name="组合 1"/>
            <p:cNvGrpSpPr/>
            <p:nvPr/>
          </p:nvGrpSpPr>
          <p:grpSpPr bwMode="auto">
            <a:xfrm>
              <a:off x="2027164" y="2674466"/>
              <a:ext cx="719137" cy="1273175"/>
              <a:chOff x="2093913" y="2550938"/>
              <a:chExt cx="719137" cy="1273176"/>
            </a:xfrm>
          </p:grpSpPr>
          <p:sp>
            <p:nvSpPr>
              <p:cNvPr id="26" name="矩形 26"/>
              <p:cNvSpPr>
                <a:spLocks noChangeArrowheads="1"/>
              </p:cNvSpPr>
              <p:nvPr/>
            </p:nvSpPr>
            <p:spPr bwMode="auto">
              <a:xfrm>
                <a:off x="2452688" y="2550938"/>
                <a:ext cx="360362" cy="1271588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7" name="矩形 28"/>
              <p:cNvSpPr>
                <a:spLocks noChangeArrowheads="1"/>
              </p:cNvSpPr>
              <p:nvPr/>
            </p:nvSpPr>
            <p:spPr bwMode="auto">
              <a:xfrm>
                <a:off x="2093913" y="3093863"/>
                <a:ext cx="358775" cy="7302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4" name="组合 15"/>
            <p:cNvGrpSpPr/>
            <p:nvPr/>
          </p:nvGrpSpPr>
          <p:grpSpPr bwMode="auto">
            <a:xfrm>
              <a:off x="3016175" y="2483966"/>
              <a:ext cx="720725" cy="1458912"/>
              <a:chOff x="3082925" y="2360437"/>
              <a:chExt cx="720749" cy="1458916"/>
            </a:xfrm>
          </p:grpSpPr>
          <p:sp>
            <p:nvSpPr>
              <p:cNvPr id="24" name="矩形 24"/>
              <p:cNvSpPr>
                <a:spLocks noChangeArrowheads="1"/>
              </p:cNvSpPr>
              <p:nvPr/>
            </p:nvSpPr>
            <p:spPr bwMode="auto">
              <a:xfrm>
                <a:off x="3444888" y="2360437"/>
                <a:ext cx="358787" cy="1458916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5" name="矩形 33"/>
              <p:cNvSpPr>
                <a:spLocks noChangeArrowheads="1"/>
              </p:cNvSpPr>
              <p:nvPr/>
            </p:nvSpPr>
            <p:spPr bwMode="auto">
              <a:xfrm>
                <a:off x="3082925" y="2857325"/>
                <a:ext cx="360375" cy="9620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5" name="组合 18"/>
            <p:cNvGrpSpPr/>
            <p:nvPr/>
          </p:nvGrpSpPr>
          <p:grpSpPr bwMode="auto">
            <a:xfrm>
              <a:off x="4000426" y="2558578"/>
              <a:ext cx="720725" cy="1389063"/>
              <a:chOff x="4067174" y="2434879"/>
              <a:chExt cx="720726" cy="1389060"/>
            </a:xfrm>
          </p:grpSpPr>
          <p:sp>
            <p:nvSpPr>
              <p:cNvPr id="22" name="矩形 22"/>
              <p:cNvSpPr>
                <a:spLocks noChangeArrowheads="1"/>
              </p:cNvSpPr>
              <p:nvPr/>
            </p:nvSpPr>
            <p:spPr bwMode="auto">
              <a:xfrm>
                <a:off x="4427538" y="2434879"/>
                <a:ext cx="360362" cy="1389060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3" name="矩形 38"/>
              <p:cNvSpPr>
                <a:spLocks noChangeArrowheads="1"/>
              </p:cNvSpPr>
              <p:nvPr/>
            </p:nvSpPr>
            <p:spPr bwMode="auto">
              <a:xfrm>
                <a:off x="4067174" y="2626967"/>
                <a:ext cx="358775" cy="11953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6" name="组合 21"/>
            <p:cNvGrpSpPr/>
            <p:nvPr/>
          </p:nvGrpSpPr>
          <p:grpSpPr bwMode="auto">
            <a:xfrm>
              <a:off x="4998964" y="2847505"/>
              <a:ext cx="717551" cy="1098550"/>
              <a:chOff x="5066180" y="2723708"/>
              <a:chExt cx="717084" cy="1098819"/>
            </a:xfrm>
          </p:grpSpPr>
          <p:sp>
            <p:nvSpPr>
              <p:cNvPr id="20" name="矩形 20"/>
              <p:cNvSpPr>
                <a:spLocks noChangeArrowheads="1"/>
              </p:cNvSpPr>
              <p:nvPr/>
            </p:nvSpPr>
            <p:spPr bwMode="auto">
              <a:xfrm>
                <a:off x="5424722" y="2723706"/>
                <a:ext cx="358542" cy="1098819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1" name="矩形 43"/>
              <p:cNvSpPr>
                <a:spLocks noChangeArrowheads="1"/>
              </p:cNvSpPr>
              <p:nvPr/>
            </p:nvSpPr>
            <p:spPr bwMode="auto">
              <a:xfrm>
                <a:off x="5066180" y="2926957"/>
                <a:ext cx="358542" cy="895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17" name="组合 22"/>
            <p:cNvGrpSpPr/>
            <p:nvPr/>
          </p:nvGrpSpPr>
          <p:grpSpPr bwMode="auto">
            <a:xfrm>
              <a:off x="5995914" y="2418878"/>
              <a:ext cx="709612" cy="1527175"/>
              <a:chOff x="6062663" y="2295351"/>
              <a:chExt cx="709612" cy="1527175"/>
            </a:xfrm>
          </p:grpSpPr>
          <p:sp>
            <p:nvSpPr>
              <p:cNvPr id="18" name="矩形 18"/>
              <p:cNvSpPr>
                <a:spLocks noChangeArrowheads="1"/>
              </p:cNvSpPr>
              <p:nvPr/>
            </p:nvSpPr>
            <p:spPr bwMode="auto">
              <a:xfrm>
                <a:off x="6413500" y="2295351"/>
                <a:ext cx="358775" cy="1527175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9" name="矩形 48"/>
              <p:cNvSpPr>
                <a:spLocks noChangeArrowheads="1"/>
              </p:cNvSpPr>
              <p:nvPr/>
            </p:nvSpPr>
            <p:spPr bwMode="auto">
              <a:xfrm>
                <a:off x="6062663" y="2574751"/>
                <a:ext cx="358775" cy="1246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spcBef>
                    <a:spcPct val="0"/>
                  </a:spcBef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138620" y="1827276"/>
            <a:ext cx="9816879" cy="1072246"/>
            <a:chOff x="1138767" y="1826854"/>
            <a:chExt cx="9818157" cy="1071998"/>
          </a:xfrm>
        </p:grpSpPr>
        <p:sp>
          <p:nvSpPr>
            <p:cNvPr id="2" name="矩形 1"/>
            <p:cNvSpPr>
              <a:spLocks noChangeArrowheads="1"/>
            </p:cNvSpPr>
            <p:nvPr/>
          </p:nvSpPr>
          <p:spPr bwMode="auto">
            <a:xfrm>
              <a:off x="1138767" y="2160359"/>
              <a:ext cx="9818157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创造卓越价值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46" name="TextBox 47"/>
            <p:cNvSpPr txBox="1">
              <a:spLocks noChangeArrowheads="1"/>
            </p:cNvSpPr>
            <p:nvPr/>
          </p:nvSpPr>
          <p:spPr bwMode="auto">
            <a:xfrm>
              <a:off x="1138767" y="1826854"/>
              <a:ext cx="142539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99995" y="1860968"/>
            <a:ext cx="4794559" cy="3997218"/>
            <a:chOff x="1200150" y="1860537"/>
            <a:chExt cx="4795183" cy="3996293"/>
          </a:xfrm>
        </p:grpSpPr>
        <p:sp>
          <p:nvSpPr>
            <p:cNvPr id="25" name="任意多边形 24"/>
            <p:cNvSpPr/>
            <p:nvPr/>
          </p:nvSpPr>
          <p:spPr bwMode="auto">
            <a:xfrm>
              <a:off x="1200150" y="1860537"/>
              <a:ext cx="4795183" cy="3996293"/>
            </a:xfrm>
            <a:custGeom>
              <a:avLst/>
              <a:gdLst>
                <a:gd name="T0" fmla="*/ 0 w 2621059"/>
                <a:gd name="T1" fmla="*/ 4321037 h 2774284"/>
                <a:gd name="T2" fmla="*/ 5577697 w 2621059"/>
                <a:gd name="T3" fmla="*/ 435174 h 2774284"/>
                <a:gd name="T4" fmla="*/ 5577697 w 2621059"/>
                <a:gd name="T5" fmla="*/ 0 h 2774284"/>
                <a:gd name="T6" fmla="*/ 6585034 w 2621059"/>
                <a:gd name="T7" fmla="*/ 702145 h 2774284"/>
                <a:gd name="T8" fmla="*/ 5673641 w 2621059"/>
                <a:gd name="T9" fmla="*/ 1720802 h 2774284"/>
                <a:gd name="T10" fmla="*/ 5657701 w 2621059"/>
                <a:gd name="T11" fmla="*/ 1236301 h 2774284"/>
                <a:gd name="T12" fmla="*/ 0 w 2621059"/>
                <a:gd name="T13" fmla="*/ 4321037 h 27742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21059" h="2774284">
                  <a:moveTo>
                    <a:pt x="0" y="2774284"/>
                  </a:moveTo>
                  <a:cubicBezTo>
                    <a:pt x="14399" y="2328646"/>
                    <a:pt x="454612" y="531684"/>
                    <a:pt x="2220106" y="279400"/>
                  </a:cubicBezTo>
                  <a:lnTo>
                    <a:pt x="2220106" y="0"/>
                  </a:lnTo>
                  <a:lnTo>
                    <a:pt x="2621059" y="450806"/>
                  </a:lnTo>
                  <a:lnTo>
                    <a:pt x="2258295" y="1104826"/>
                  </a:lnTo>
                  <a:lnTo>
                    <a:pt x="2251950" y="793756"/>
                  </a:lnTo>
                  <a:cubicBezTo>
                    <a:pt x="1134559" y="956583"/>
                    <a:pt x="366193" y="1801969"/>
                    <a:pt x="0" y="2774284"/>
                  </a:cubicBez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751280" y="4462491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254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751667" y="3293533"/>
              <a:ext cx="317500" cy="3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254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164338" y="2603886"/>
              <a:ext cx="381001" cy="381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50800" dist="254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63951" y="3319985"/>
            <a:ext cx="4644101" cy="2334135"/>
            <a:chOff x="1464140" y="3319215"/>
            <a:chExt cx="4644706" cy="2333595"/>
          </a:xfrm>
        </p:grpSpPr>
        <p:grpSp>
          <p:nvGrpSpPr>
            <p:cNvPr id="29" name="组合 28"/>
            <p:cNvGrpSpPr/>
            <p:nvPr/>
          </p:nvGrpSpPr>
          <p:grpSpPr bwMode="auto">
            <a:xfrm>
              <a:off x="1464140" y="5021430"/>
              <a:ext cx="2180167" cy="631380"/>
              <a:chOff x="1613057" y="3348487"/>
              <a:chExt cx="1636064" cy="473286"/>
            </a:xfrm>
          </p:grpSpPr>
          <p:sp>
            <p:nvSpPr>
              <p:cNvPr id="30" name="TextBox 6"/>
              <p:cNvSpPr txBox="1"/>
              <p:nvPr/>
            </p:nvSpPr>
            <p:spPr>
              <a:xfrm>
                <a:off x="1848200" y="3348487"/>
                <a:ext cx="820888" cy="25378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b="1" spc="16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添加标题</a:t>
                </a:r>
                <a:endParaRPr lang="zh-CN" altLang="en-US" sz="1600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2" name="TextBox 8"/>
              <p:cNvSpPr txBox="1">
                <a:spLocks noChangeArrowheads="1"/>
              </p:cNvSpPr>
              <p:nvPr/>
            </p:nvSpPr>
            <p:spPr bwMode="auto">
              <a:xfrm flipH="1">
                <a:off x="1613057" y="3591062"/>
                <a:ext cx="1636064" cy="23071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点击添加文本内容    </a:t>
                </a:r>
                <a:endParaRPr lang="en-US" altLang="zh-CN" sz="1400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 bwMode="auto">
            <a:xfrm>
              <a:off x="2423585" y="3972993"/>
              <a:ext cx="2190749" cy="597701"/>
              <a:chOff x="1602079" y="3367537"/>
              <a:chExt cx="1644006" cy="448034"/>
            </a:xfrm>
          </p:grpSpPr>
          <p:sp>
            <p:nvSpPr>
              <p:cNvPr id="35" name="TextBox 11"/>
              <p:cNvSpPr txBox="1"/>
              <p:nvPr/>
            </p:nvSpPr>
            <p:spPr>
              <a:xfrm>
                <a:off x="1848198" y="3367537"/>
                <a:ext cx="820888" cy="2537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b="1" spc="16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添加标题</a:t>
                </a:r>
                <a:endParaRPr lang="zh-CN" altLang="en-US" sz="1600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602079" y="3584863"/>
                <a:ext cx="1644006" cy="2307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点击添加文本内容    </a:t>
                </a:r>
                <a:endParaRPr lang="en-US" altLang="zh-CN" sz="1400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 bwMode="auto">
            <a:xfrm>
              <a:off x="3907513" y="3319215"/>
              <a:ext cx="2201333" cy="567696"/>
              <a:chOff x="1621693" y="3367537"/>
              <a:chExt cx="1651948" cy="425541"/>
            </a:xfrm>
          </p:grpSpPr>
          <p:sp>
            <p:nvSpPr>
              <p:cNvPr id="40" name="TextBox 16"/>
              <p:cNvSpPr txBox="1"/>
              <p:nvPr/>
            </p:nvSpPr>
            <p:spPr>
              <a:xfrm>
                <a:off x="1848200" y="3367537"/>
                <a:ext cx="820888" cy="2537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600" b="1" spc="16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添加标题</a:t>
                </a:r>
                <a:endParaRPr lang="zh-CN" altLang="en-US" sz="1600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621693" y="3562370"/>
                <a:ext cx="1651948" cy="2307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r>
                  <a:rPr lang="zh-CN" altLang="en-US" sz="1400" kern="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点击添加文本内容    </a:t>
                </a:r>
                <a:endParaRPr lang="en-US" altLang="zh-CN" sz="1400" kern="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65341" y="1994286"/>
            <a:ext cx="3451266" cy="2169502"/>
            <a:chOff x="865452" y="1993824"/>
            <a:chExt cx="3451715" cy="2169000"/>
          </a:xfrm>
        </p:grpSpPr>
        <p:sp>
          <p:nvSpPr>
            <p:cNvPr id="48" name="TextBox 24"/>
            <p:cNvSpPr txBox="1"/>
            <p:nvPr/>
          </p:nvSpPr>
          <p:spPr>
            <a:xfrm>
              <a:off x="865452" y="3783168"/>
              <a:ext cx="1040670" cy="3796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altLang="zh-CN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2013</a:t>
              </a:r>
              <a:r>
                <a:rPr lang="zh-CN" altLang="en-US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年</a:t>
              </a:r>
              <a:endParaRPr lang="zh-CN" altLang="en-US" sz="1865" b="1" spc="16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49" name="TextBox 25"/>
            <p:cNvSpPr txBox="1"/>
            <p:nvPr/>
          </p:nvSpPr>
          <p:spPr>
            <a:xfrm>
              <a:off x="1903250" y="2726939"/>
              <a:ext cx="1040670" cy="3796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altLang="zh-CN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2014</a:t>
              </a:r>
              <a:r>
                <a:rPr lang="zh-CN" altLang="en-US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年</a:t>
              </a:r>
              <a:endParaRPr lang="zh-CN" altLang="en-US" sz="1865" b="1" spc="16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0" name="TextBox 26"/>
            <p:cNvSpPr txBox="1"/>
            <p:nvPr/>
          </p:nvSpPr>
          <p:spPr>
            <a:xfrm>
              <a:off x="3276497" y="1993824"/>
              <a:ext cx="1040670" cy="3796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914400">
                <a:defRPr/>
              </a:pPr>
              <a:r>
                <a:rPr lang="en-US" altLang="zh-CN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2015</a:t>
              </a:r>
              <a:r>
                <a:rPr lang="zh-CN" altLang="en-US" sz="1865" b="1" spc="16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年</a:t>
              </a:r>
              <a:endParaRPr lang="zh-CN" altLang="en-US" sz="1865" b="1" spc="16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56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54" name="矩形 28"/>
          <p:cNvSpPr>
            <a:spLocks noChangeArrowheads="1"/>
          </p:cNvSpPr>
          <p:nvPr/>
        </p:nvSpPr>
        <p:spPr bwMode="auto">
          <a:xfrm>
            <a:off x="7107289" y="5595246"/>
            <a:ext cx="3477230" cy="60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 eaLnBrk="1" hangingPunct="1">
              <a:lnSpc>
                <a:spcPct val="12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</a:t>
            </a:r>
            <a:endParaRPr lang="zh-CN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164936" y="2830941"/>
            <a:ext cx="4604657" cy="2318159"/>
            <a:chOff x="6165739" y="2830286"/>
            <a:chExt cx="4605256" cy="2317622"/>
          </a:xfrm>
        </p:grpSpPr>
        <p:sp>
          <p:nvSpPr>
            <p:cNvPr id="45" name="矩形标注 21"/>
            <p:cNvSpPr>
              <a:spLocks noChangeArrowheads="1"/>
            </p:cNvSpPr>
            <p:nvPr/>
          </p:nvSpPr>
          <p:spPr bwMode="auto">
            <a:xfrm>
              <a:off x="6165739" y="2830286"/>
              <a:ext cx="4605256" cy="2317622"/>
            </a:xfrm>
            <a:custGeom>
              <a:avLst/>
              <a:gdLst>
                <a:gd name="connsiteX0" fmla="*/ 0 w 3839633"/>
                <a:gd name="connsiteY0" fmla="*/ 0 h 3798212"/>
                <a:gd name="connsiteX1" fmla="*/ 639939 w 3839633"/>
                <a:gd name="connsiteY1" fmla="*/ 0 h 3798212"/>
                <a:gd name="connsiteX2" fmla="*/ 639939 w 3839633"/>
                <a:gd name="connsiteY2" fmla="*/ 0 h 3798212"/>
                <a:gd name="connsiteX3" fmla="*/ 1599847 w 3839633"/>
                <a:gd name="connsiteY3" fmla="*/ 0 h 3798212"/>
                <a:gd name="connsiteX4" fmla="*/ 3839633 w 3839633"/>
                <a:gd name="connsiteY4" fmla="*/ 0 h 3798212"/>
                <a:gd name="connsiteX5" fmla="*/ 3839633 w 3839633"/>
                <a:gd name="connsiteY5" fmla="*/ 633035 h 3798212"/>
                <a:gd name="connsiteX6" fmla="*/ 3839633 w 3839633"/>
                <a:gd name="connsiteY6" fmla="*/ 633035 h 3798212"/>
                <a:gd name="connsiteX7" fmla="*/ 3839633 w 3839633"/>
                <a:gd name="connsiteY7" fmla="*/ 1582588 h 3798212"/>
                <a:gd name="connsiteX8" fmla="*/ 3839633 w 3839633"/>
                <a:gd name="connsiteY8" fmla="*/ 3798212 h 3798212"/>
                <a:gd name="connsiteX9" fmla="*/ 1599847 w 3839633"/>
                <a:gd name="connsiteY9" fmla="*/ 3798212 h 3798212"/>
                <a:gd name="connsiteX10" fmla="*/ 639939 w 3839633"/>
                <a:gd name="connsiteY10" fmla="*/ 3798212 h 3798212"/>
                <a:gd name="connsiteX11" fmla="*/ 639939 w 3839633"/>
                <a:gd name="connsiteY11" fmla="*/ 3798212 h 3798212"/>
                <a:gd name="connsiteX12" fmla="*/ 0 w 3839633"/>
                <a:gd name="connsiteY12" fmla="*/ 3798212 h 3798212"/>
                <a:gd name="connsiteX13" fmla="*/ 0 w 3839633"/>
                <a:gd name="connsiteY13" fmla="*/ 1582588 h 3798212"/>
                <a:gd name="connsiteX14" fmla="*/ -765623 w 3839633"/>
                <a:gd name="connsiteY14" fmla="*/ 1580474 h 3798212"/>
                <a:gd name="connsiteX15" fmla="*/ 0 w 3839633"/>
                <a:gd name="connsiteY15" fmla="*/ 633035 h 3798212"/>
                <a:gd name="connsiteX16" fmla="*/ 0 w 3839633"/>
                <a:gd name="connsiteY16" fmla="*/ 0 h 3798212"/>
                <a:gd name="connsiteX0-1" fmla="*/ 765623 w 4605256"/>
                <a:gd name="connsiteY0-2" fmla="*/ 0 h 3798212"/>
                <a:gd name="connsiteX1-3" fmla="*/ 1405562 w 4605256"/>
                <a:gd name="connsiteY1-4" fmla="*/ 0 h 3798212"/>
                <a:gd name="connsiteX2-5" fmla="*/ 1405562 w 4605256"/>
                <a:gd name="connsiteY2-6" fmla="*/ 0 h 3798212"/>
                <a:gd name="connsiteX3-7" fmla="*/ 2365470 w 4605256"/>
                <a:gd name="connsiteY3-8" fmla="*/ 0 h 3798212"/>
                <a:gd name="connsiteX4-9" fmla="*/ 4605256 w 4605256"/>
                <a:gd name="connsiteY4-10" fmla="*/ 0 h 3798212"/>
                <a:gd name="connsiteX5-11" fmla="*/ 4605256 w 4605256"/>
                <a:gd name="connsiteY5-12" fmla="*/ 633035 h 3798212"/>
                <a:gd name="connsiteX6-13" fmla="*/ 4605256 w 4605256"/>
                <a:gd name="connsiteY6-14" fmla="*/ 633035 h 3798212"/>
                <a:gd name="connsiteX7-15" fmla="*/ 4605256 w 4605256"/>
                <a:gd name="connsiteY7-16" fmla="*/ 1582588 h 3798212"/>
                <a:gd name="connsiteX8-17" fmla="*/ 4605256 w 4605256"/>
                <a:gd name="connsiteY8-18" fmla="*/ 3798212 h 3798212"/>
                <a:gd name="connsiteX9-19" fmla="*/ 2365470 w 4605256"/>
                <a:gd name="connsiteY9-20" fmla="*/ 3798212 h 3798212"/>
                <a:gd name="connsiteX10-21" fmla="*/ 1405562 w 4605256"/>
                <a:gd name="connsiteY10-22" fmla="*/ 3798212 h 3798212"/>
                <a:gd name="connsiteX11-23" fmla="*/ 1405562 w 4605256"/>
                <a:gd name="connsiteY11-24" fmla="*/ 3798212 h 3798212"/>
                <a:gd name="connsiteX12-25" fmla="*/ 765623 w 4605256"/>
                <a:gd name="connsiteY12-26" fmla="*/ 3798212 h 3798212"/>
                <a:gd name="connsiteX13-27" fmla="*/ 765623 w 4605256"/>
                <a:gd name="connsiteY13-28" fmla="*/ 1582588 h 3798212"/>
                <a:gd name="connsiteX14-29" fmla="*/ 0 w 4605256"/>
                <a:gd name="connsiteY14-30" fmla="*/ 1580474 h 3798212"/>
                <a:gd name="connsiteX15-31" fmla="*/ 751335 w 4605256"/>
                <a:gd name="connsiteY15-32" fmla="*/ 875923 h 3798212"/>
                <a:gd name="connsiteX16-33" fmla="*/ 765623 w 4605256"/>
                <a:gd name="connsiteY16-34" fmla="*/ 0 h 3798212"/>
                <a:gd name="connsiteX0-35" fmla="*/ 765623 w 4605256"/>
                <a:gd name="connsiteY0-36" fmla="*/ 0 h 3798212"/>
                <a:gd name="connsiteX1-37" fmla="*/ 1405562 w 4605256"/>
                <a:gd name="connsiteY1-38" fmla="*/ 0 h 3798212"/>
                <a:gd name="connsiteX2-39" fmla="*/ 1405562 w 4605256"/>
                <a:gd name="connsiteY2-40" fmla="*/ 0 h 3798212"/>
                <a:gd name="connsiteX3-41" fmla="*/ 2365470 w 4605256"/>
                <a:gd name="connsiteY3-42" fmla="*/ 0 h 3798212"/>
                <a:gd name="connsiteX4-43" fmla="*/ 4605256 w 4605256"/>
                <a:gd name="connsiteY4-44" fmla="*/ 0 h 3798212"/>
                <a:gd name="connsiteX5-45" fmla="*/ 4605256 w 4605256"/>
                <a:gd name="connsiteY5-46" fmla="*/ 633035 h 3798212"/>
                <a:gd name="connsiteX6-47" fmla="*/ 4605256 w 4605256"/>
                <a:gd name="connsiteY6-48" fmla="*/ 633035 h 3798212"/>
                <a:gd name="connsiteX7-49" fmla="*/ 4605256 w 4605256"/>
                <a:gd name="connsiteY7-50" fmla="*/ 1582588 h 3798212"/>
                <a:gd name="connsiteX8-51" fmla="*/ 4605256 w 4605256"/>
                <a:gd name="connsiteY8-52" fmla="*/ 3798212 h 3798212"/>
                <a:gd name="connsiteX9-53" fmla="*/ 2365470 w 4605256"/>
                <a:gd name="connsiteY9-54" fmla="*/ 3798212 h 3798212"/>
                <a:gd name="connsiteX10-55" fmla="*/ 1405562 w 4605256"/>
                <a:gd name="connsiteY10-56" fmla="*/ 3798212 h 3798212"/>
                <a:gd name="connsiteX11-57" fmla="*/ 1405562 w 4605256"/>
                <a:gd name="connsiteY11-58" fmla="*/ 3798212 h 3798212"/>
                <a:gd name="connsiteX12-59" fmla="*/ 765623 w 4605256"/>
                <a:gd name="connsiteY12-60" fmla="*/ 3798212 h 3798212"/>
                <a:gd name="connsiteX13-61" fmla="*/ 765623 w 4605256"/>
                <a:gd name="connsiteY13-62" fmla="*/ 1582588 h 3798212"/>
                <a:gd name="connsiteX14-63" fmla="*/ 0 w 4605256"/>
                <a:gd name="connsiteY14-64" fmla="*/ 1580474 h 3798212"/>
                <a:gd name="connsiteX15-65" fmla="*/ 751335 w 4605256"/>
                <a:gd name="connsiteY15-66" fmla="*/ 875923 h 3798212"/>
                <a:gd name="connsiteX16-67" fmla="*/ 765623 w 4605256"/>
                <a:gd name="connsiteY16-68" fmla="*/ 0 h 3798212"/>
                <a:gd name="connsiteX0-69" fmla="*/ 765623 w 4605256"/>
                <a:gd name="connsiteY0-70" fmla="*/ 0 h 3798212"/>
                <a:gd name="connsiteX1-71" fmla="*/ 1405562 w 4605256"/>
                <a:gd name="connsiteY1-72" fmla="*/ 0 h 3798212"/>
                <a:gd name="connsiteX2-73" fmla="*/ 1405562 w 4605256"/>
                <a:gd name="connsiteY2-74" fmla="*/ 0 h 3798212"/>
                <a:gd name="connsiteX3-75" fmla="*/ 2365470 w 4605256"/>
                <a:gd name="connsiteY3-76" fmla="*/ 0 h 3798212"/>
                <a:gd name="connsiteX4-77" fmla="*/ 4605256 w 4605256"/>
                <a:gd name="connsiteY4-78" fmla="*/ 0 h 3798212"/>
                <a:gd name="connsiteX5-79" fmla="*/ 4605256 w 4605256"/>
                <a:gd name="connsiteY5-80" fmla="*/ 633035 h 3798212"/>
                <a:gd name="connsiteX6-81" fmla="*/ 4605256 w 4605256"/>
                <a:gd name="connsiteY6-82" fmla="*/ 633035 h 3798212"/>
                <a:gd name="connsiteX7-83" fmla="*/ 4605256 w 4605256"/>
                <a:gd name="connsiteY7-84" fmla="*/ 1582588 h 3798212"/>
                <a:gd name="connsiteX8-85" fmla="*/ 4605256 w 4605256"/>
                <a:gd name="connsiteY8-86" fmla="*/ 3798212 h 3798212"/>
                <a:gd name="connsiteX9-87" fmla="*/ 2365470 w 4605256"/>
                <a:gd name="connsiteY9-88" fmla="*/ 3798212 h 3798212"/>
                <a:gd name="connsiteX10-89" fmla="*/ 1405562 w 4605256"/>
                <a:gd name="connsiteY10-90" fmla="*/ 3798212 h 3798212"/>
                <a:gd name="connsiteX11-91" fmla="*/ 1405562 w 4605256"/>
                <a:gd name="connsiteY11-92" fmla="*/ 3798212 h 3798212"/>
                <a:gd name="connsiteX12-93" fmla="*/ 765623 w 4605256"/>
                <a:gd name="connsiteY12-94" fmla="*/ 3798212 h 3798212"/>
                <a:gd name="connsiteX13-95" fmla="*/ 765623 w 4605256"/>
                <a:gd name="connsiteY13-96" fmla="*/ 1582588 h 3798212"/>
                <a:gd name="connsiteX14-97" fmla="*/ 0 w 4605256"/>
                <a:gd name="connsiteY14-98" fmla="*/ 1580474 h 3798212"/>
                <a:gd name="connsiteX15-99" fmla="*/ 760860 w 4605256"/>
                <a:gd name="connsiteY15-100" fmla="*/ 875923 h 3798212"/>
                <a:gd name="connsiteX16-101" fmla="*/ 765623 w 4605256"/>
                <a:gd name="connsiteY16-102" fmla="*/ 0 h 3798212"/>
                <a:gd name="connsiteX0-103" fmla="*/ 765623 w 4605256"/>
                <a:gd name="connsiteY0-104" fmla="*/ 0 h 3798212"/>
                <a:gd name="connsiteX1-105" fmla="*/ 1405562 w 4605256"/>
                <a:gd name="connsiteY1-106" fmla="*/ 0 h 3798212"/>
                <a:gd name="connsiteX2-107" fmla="*/ 1405562 w 4605256"/>
                <a:gd name="connsiteY2-108" fmla="*/ 0 h 3798212"/>
                <a:gd name="connsiteX3-109" fmla="*/ 2365470 w 4605256"/>
                <a:gd name="connsiteY3-110" fmla="*/ 0 h 3798212"/>
                <a:gd name="connsiteX4-111" fmla="*/ 4605256 w 4605256"/>
                <a:gd name="connsiteY4-112" fmla="*/ 0 h 3798212"/>
                <a:gd name="connsiteX5-113" fmla="*/ 4605256 w 4605256"/>
                <a:gd name="connsiteY5-114" fmla="*/ 633035 h 3798212"/>
                <a:gd name="connsiteX6-115" fmla="*/ 4605256 w 4605256"/>
                <a:gd name="connsiteY6-116" fmla="*/ 633035 h 3798212"/>
                <a:gd name="connsiteX7-117" fmla="*/ 4605256 w 4605256"/>
                <a:gd name="connsiteY7-118" fmla="*/ 1582588 h 3798212"/>
                <a:gd name="connsiteX8-119" fmla="*/ 4605256 w 4605256"/>
                <a:gd name="connsiteY8-120" fmla="*/ 3798212 h 3798212"/>
                <a:gd name="connsiteX9-121" fmla="*/ 2365470 w 4605256"/>
                <a:gd name="connsiteY9-122" fmla="*/ 3798212 h 3798212"/>
                <a:gd name="connsiteX10-123" fmla="*/ 1405562 w 4605256"/>
                <a:gd name="connsiteY10-124" fmla="*/ 3798212 h 3798212"/>
                <a:gd name="connsiteX11-125" fmla="*/ 1405562 w 4605256"/>
                <a:gd name="connsiteY11-126" fmla="*/ 3798212 h 3798212"/>
                <a:gd name="connsiteX12-127" fmla="*/ 765623 w 4605256"/>
                <a:gd name="connsiteY12-128" fmla="*/ 3798212 h 3798212"/>
                <a:gd name="connsiteX13-129" fmla="*/ 765623 w 4605256"/>
                <a:gd name="connsiteY13-130" fmla="*/ 1582588 h 3798212"/>
                <a:gd name="connsiteX14-131" fmla="*/ 0 w 4605256"/>
                <a:gd name="connsiteY14-132" fmla="*/ 1580474 h 3798212"/>
                <a:gd name="connsiteX15-133" fmla="*/ 775147 w 4605256"/>
                <a:gd name="connsiteY15-134" fmla="*/ 875923 h 3798212"/>
                <a:gd name="connsiteX16-135" fmla="*/ 765623 w 4605256"/>
                <a:gd name="connsiteY16-136" fmla="*/ 0 h 3798212"/>
                <a:gd name="connsiteX0-137" fmla="*/ 765623 w 4605256"/>
                <a:gd name="connsiteY0-138" fmla="*/ 0 h 3798212"/>
                <a:gd name="connsiteX1-139" fmla="*/ 1405562 w 4605256"/>
                <a:gd name="connsiteY1-140" fmla="*/ 0 h 3798212"/>
                <a:gd name="connsiteX2-141" fmla="*/ 1405562 w 4605256"/>
                <a:gd name="connsiteY2-142" fmla="*/ 0 h 3798212"/>
                <a:gd name="connsiteX3-143" fmla="*/ 2365470 w 4605256"/>
                <a:gd name="connsiteY3-144" fmla="*/ 0 h 3798212"/>
                <a:gd name="connsiteX4-145" fmla="*/ 4605256 w 4605256"/>
                <a:gd name="connsiteY4-146" fmla="*/ 0 h 3798212"/>
                <a:gd name="connsiteX5-147" fmla="*/ 4605256 w 4605256"/>
                <a:gd name="connsiteY5-148" fmla="*/ 633035 h 3798212"/>
                <a:gd name="connsiteX6-149" fmla="*/ 4605256 w 4605256"/>
                <a:gd name="connsiteY6-150" fmla="*/ 633035 h 3798212"/>
                <a:gd name="connsiteX7-151" fmla="*/ 4605256 w 4605256"/>
                <a:gd name="connsiteY7-152" fmla="*/ 1582588 h 3798212"/>
                <a:gd name="connsiteX8-153" fmla="*/ 4605256 w 4605256"/>
                <a:gd name="connsiteY8-154" fmla="*/ 3798212 h 3798212"/>
                <a:gd name="connsiteX9-155" fmla="*/ 2365470 w 4605256"/>
                <a:gd name="connsiteY9-156" fmla="*/ 3798212 h 3798212"/>
                <a:gd name="connsiteX10-157" fmla="*/ 1405562 w 4605256"/>
                <a:gd name="connsiteY10-158" fmla="*/ 3798212 h 3798212"/>
                <a:gd name="connsiteX11-159" fmla="*/ 1405562 w 4605256"/>
                <a:gd name="connsiteY11-160" fmla="*/ 3798212 h 3798212"/>
                <a:gd name="connsiteX12-161" fmla="*/ 765623 w 4605256"/>
                <a:gd name="connsiteY12-162" fmla="*/ 3798212 h 3798212"/>
                <a:gd name="connsiteX13-163" fmla="*/ 765623 w 4605256"/>
                <a:gd name="connsiteY13-164" fmla="*/ 1582588 h 3798212"/>
                <a:gd name="connsiteX14-165" fmla="*/ 0 w 4605256"/>
                <a:gd name="connsiteY14-166" fmla="*/ 1580474 h 3798212"/>
                <a:gd name="connsiteX15-167" fmla="*/ 770385 w 4605256"/>
                <a:gd name="connsiteY15-168" fmla="*/ 880686 h 3798212"/>
                <a:gd name="connsiteX16-169" fmla="*/ 765623 w 4605256"/>
                <a:gd name="connsiteY16-170" fmla="*/ 0 h 3798212"/>
                <a:gd name="connsiteX0-171" fmla="*/ 765623 w 4605256"/>
                <a:gd name="connsiteY0-172" fmla="*/ 0 h 3798212"/>
                <a:gd name="connsiteX1-173" fmla="*/ 1405562 w 4605256"/>
                <a:gd name="connsiteY1-174" fmla="*/ 0 h 3798212"/>
                <a:gd name="connsiteX2-175" fmla="*/ 1405562 w 4605256"/>
                <a:gd name="connsiteY2-176" fmla="*/ 0 h 3798212"/>
                <a:gd name="connsiteX3-177" fmla="*/ 2365470 w 4605256"/>
                <a:gd name="connsiteY3-178" fmla="*/ 0 h 3798212"/>
                <a:gd name="connsiteX4-179" fmla="*/ 4605256 w 4605256"/>
                <a:gd name="connsiteY4-180" fmla="*/ 0 h 3798212"/>
                <a:gd name="connsiteX5-181" fmla="*/ 4605256 w 4605256"/>
                <a:gd name="connsiteY5-182" fmla="*/ 633035 h 3798212"/>
                <a:gd name="connsiteX6-183" fmla="*/ 4605256 w 4605256"/>
                <a:gd name="connsiteY6-184" fmla="*/ 633035 h 3798212"/>
                <a:gd name="connsiteX7-185" fmla="*/ 4605256 w 4605256"/>
                <a:gd name="connsiteY7-186" fmla="*/ 1582588 h 3798212"/>
                <a:gd name="connsiteX8-187" fmla="*/ 4605256 w 4605256"/>
                <a:gd name="connsiteY8-188" fmla="*/ 3798212 h 3798212"/>
                <a:gd name="connsiteX9-189" fmla="*/ 2365470 w 4605256"/>
                <a:gd name="connsiteY9-190" fmla="*/ 3798212 h 3798212"/>
                <a:gd name="connsiteX10-191" fmla="*/ 1405562 w 4605256"/>
                <a:gd name="connsiteY10-192" fmla="*/ 3798212 h 3798212"/>
                <a:gd name="connsiteX11-193" fmla="*/ 1405562 w 4605256"/>
                <a:gd name="connsiteY11-194" fmla="*/ 3798212 h 3798212"/>
                <a:gd name="connsiteX12-195" fmla="*/ 765623 w 4605256"/>
                <a:gd name="connsiteY12-196" fmla="*/ 3798212 h 3798212"/>
                <a:gd name="connsiteX13-197" fmla="*/ 765623 w 4605256"/>
                <a:gd name="connsiteY13-198" fmla="*/ 1582588 h 3798212"/>
                <a:gd name="connsiteX14-199" fmla="*/ 0 w 4605256"/>
                <a:gd name="connsiteY14-200" fmla="*/ 1580474 h 3798212"/>
                <a:gd name="connsiteX15-201" fmla="*/ 751335 w 4605256"/>
                <a:gd name="connsiteY15-202" fmla="*/ 894974 h 3798212"/>
                <a:gd name="connsiteX16-203" fmla="*/ 765623 w 4605256"/>
                <a:gd name="connsiteY16-204" fmla="*/ 0 h 3798212"/>
                <a:gd name="connsiteX0-205" fmla="*/ 765623 w 4605256"/>
                <a:gd name="connsiteY0-206" fmla="*/ 0 h 3798212"/>
                <a:gd name="connsiteX1-207" fmla="*/ 1405562 w 4605256"/>
                <a:gd name="connsiteY1-208" fmla="*/ 0 h 3798212"/>
                <a:gd name="connsiteX2-209" fmla="*/ 1405562 w 4605256"/>
                <a:gd name="connsiteY2-210" fmla="*/ 0 h 3798212"/>
                <a:gd name="connsiteX3-211" fmla="*/ 2365470 w 4605256"/>
                <a:gd name="connsiteY3-212" fmla="*/ 0 h 3798212"/>
                <a:gd name="connsiteX4-213" fmla="*/ 4605256 w 4605256"/>
                <a:gd name="connsiteY4-214" fmla="*/ 0 h 3798212"/>
                <a:gd name="connsiteX5-215" fmla="*/ 4605256 w 4605256"/>
                <a:gd name="connsiteY5-216" fmla="*/ 633035 h 3798212"/>
                <a:gd name="connsiteX6-217" fmla="*/ 4605256 w 4605256"/>
                <a:gd name="connsiteY6-218" fmla="*/ 633035 h 3798212"/>
                <a:gd name="connsiteX7-219" fmla="*/ 4605256 w 4605256"/>
                <a:gd name="connsiteY7-220" fmla="*/ 1582588 h 3798212"/>
                <a:gd name="connsiteX8-221" fmla="*/ 4605256 w 4605256"/>
                <a:gd name="connsiteY8-222" fmla="*/ 3798212 h 3798212"/>
                <a:gd name="connsiteX9-223" fmla="*/ 2365470 w 4605256"/>
                <a:gd name="connsiteY9-224" fmla="*/ 3798212 h 3798212"/>
                <a:gd name="connsiteX10-225" fmla="*/ 1405562 w 4605256"/>
                <a:gd name="connsiteY10-226" fmla="*/ 3798212 h 3798212"/>
                <a:gd name="connsiteX11-227" fmla="*/ 1405562 w 4605256"/>
                <a:gd name="connsiteY11-228" fmla="*/ 3798212 h 3798212"/>
                <a:gd name="connsiteX12-229" fmla="*/ 765623 w 4605256"/>
                <a:gd name="connsiteY12-230" fmla="*/ 3798212 h 3798212"/>
                <a:gd name="connsiteX13-231" fmla="*/ 765623 w 4605256"/>
                <a:gd name="connsiteY13-232" fmla="*/ 1582588 h 3798212"/>
                <a:gd name="connsiteX14-233" fmla="*/ 0 w 4605256"/>
                <a:gd name="connsiteY14-234" fmla="*/ 1580474 h 3798212"/>
                <a:gd name="connsiteX15-235" fmla="*/ 760860 w 4605256"/>
                <a:gd name="connsiteY15-236" fmla="*/ 909261 h 3798212"/>
                <a:gd name="connsiteX16-237" fmla="*/ 765623 w 4605256"/>
                <a:gd name="connsiteY16-238" fmla="*/ 0 h 3798212"/>
                <a:gd name="connsiteX0-239" fmla="*/ 765623 w 4605256"/>
                <a:gd name="connsiteY0-240" fmla="*/ 0 h 3798212"/>
                <a:gd name="connsiteX1-241" fmla="*/ 1405562 w 4605256"/>
                <a:gd name="connsiteY1-242" fmla="*/ 0 h 3798212"/>
                <a:gd name="connsiteX2-243" fmla="*/ 1405562 w 4605256"/>
                <a:gd name="connsiteY2-244" fmla="*/ 0 h 3798212"/>
                <a:gd name="connsiteX3-245" fmla="*/ 2365470 w 4605256"/>
                <a:gd name="connsiteY3-246" fmla="*/ 0 h 3798212"/>
                <a:gd name="connsiteX4-247" fmla="*/ 4605256 w 4605256"/>
                <a:gd name="connsiteY4-248" fmla="*/ 0 h 3798212"/>
                <a:gd name="connsiteX5-249" fmla="*/ 4605256 w 4605256"/>
                <a:gd name="connsiteY5-250" fmla="*/ 633035 h 3798212"/>
                <a:gd name="connsiteX6-251" fmla="*/ 4605256 w 4605256"/>
                <a:gd name="connsiteY6-252" fmla="*/ 633035 h 3798212"/>
                <a:gd name="connsiteX7-253" fmla="*/ 4605256 w 4605256"/>
                <a:gd name="connsiteY7-254" fmla="*/ 1582588 h 3798212"/>
                <a:gd name="connsiteX8-255" fmla="*/ 4605256 w 4605256"/>
                <a:gd name="connsiteY8-256" fmla="*/ 3798212 h 3798212"/>
                <a:gd name="connsiteX9-257" fmla="*/ 2365470 w 4605256"/>
                <a:gd name="connsiteY9-258" fmla="*/ 3798212 h 3798212"/>
                <a:gd name="connsiteX10-259" fmla="*/ 1405562 w 4605256"/>
                <a:gd name="connsiteY10-260" fmla="*/ 3798212 h 3798212"/>
                <a:gd name="connsiteX11-261" fmla="*/ 1405562 w 4605256"/>
                <a:gd name="connsiteY11-262" fmla="*/ 3798212 h 3798212"/>
                <a:gd name="connsiteX12-263" fmla="*/ 765623 w 4605256"/>
                <a:gd name="connsiteY12-264" fmla="*/ 3798212 h 3798212"/>
                <a:gd name="connsiteX13-265" fmla="*/ 765623 w 4605256"/>
                <a:gd name="connsiteY13-266" fmla="*/ 1582588 h 3798212"/>
                <a:gd name="connsiteX14-267" fmla="*/ 0 w 4605256"/>
                <a:gd name="connsiteY14-268" fmla="*/ 1580474 h 3798212"/>
                <a:gd name="connsiteX15-269" fmla="*/ 760860 w 4605256"/>
                <a:gd name="connsiteY15-270" fmla="*/ 880686 h 3798212"/>
                <a:gd name="connsiteX16-271" fmla="*/ 765623 w 4605256"/>
                <a:gd name="connsiteY16-272" fmla="*/ 0 h 37982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4605256" h="3798212">
                  <a:moveTo>
                    <a:pt x="765623" y="0"/>
                  </a:moveTo>
                  <a:lnTo>
                    <a:pt x="1405562" y="0"/>
                  </a:lnTo>
                  <a:lnTo>
                    <a:pt x="1405562" y="0"/>
                  </a:lnTo>
                  <a:lnTo>
                    <a:pt x="2365470" y="0"/>
                  </a:lnTo>
                  <a:lnTo>
                    <a:pt x="4605256" y="0"/>
                  </a:lnTo>
                  <a:lnTo>
                    <a:pt x="4605256" y="633035"/>
                  </a:lnTo>
                  <a:lnTo>
                    <a:pt x="4605256" y="633035"/>
                  </a:lnTo>
                  <a:lnTo>
                    <a:pt x="4605256" y="1582588"/>
                  </a:lnTo>
                  <a:lnTo>
                    <a:pt x="4605256" y="3798212"/>
                  </a:lnTo>
                  <a:lnTo>
                    <a:pt x="2365470" y="3798212"/>
                  </a:lnTo>
                  <a:lnTo>
                    <a:pt x="1405562" y="3798212"/>
                  </a:lnTo>
                  <a:lnTo>
                    <a:pt x="1405562" y="3798212"/>
                  </a:lnTo>
                  <a:lnTo>
                    <a:pt x="765623" y="3798212"/>
                  </a:lnTo>
                  <a:lnTo>
                    <a:pt x="765623" y="1582588"/>
                  </a:lnTo>
                  <a:lnTo>
                    <a:pt x="0" y="1580474"/>
                  </a:lnTo>
                  <a:lnTo>
                    <a:pt x="760860" y="880686"/>
                  </a:lnTo>
                  <a:cubicBezTo>
                    <a:pt x="762448" y="588712"/>
                    <a:pt x="764035" y="291974"/>
                    <a:pt x="765623" y="0"/>
                  </a:cubicBez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31" name="矩形 1"/>
            <p:cNvSpPr>
              <a:spLocks noChangeArrowheads="1"/>
            </p:cNvSpPr>
            <p:nvPr/>
          </p:nvSpPr>
          <p:spPr bwMode="auto">
            <a:xfrm>
              <a:off x="7163490" y="3106595"/>
              <a:ext cx="3367129" cy="170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坚持精益求精、拒绝平庸的做事精神，帮助您实现美观、精致、严谨。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03303" y="1789270"/>
            <a:ext cx="9980192" cy="1101795"/>
            <a:chOff x="1103445" y="1788856"/>
            <a:chExt cx="9981491" cy="1101540"/>
          </a:xfrm>
        </p:grpSpPr>
        <p:sp>
          <p:nvSpPr>
            <p:cNvPr id="131" name="TextBox 24"/>
            <p:cNvSpPr txBox="1"/>
            <p:nvPr/>
          </p:nvSpPr>
          <p:spPr>
            <a:xfrm flipH="1">
              <a:off x="1115260" y="1788856"/>
              <a:ext cx="3674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600" b="1" kern="700" spc="213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此处添加标题</a:t>
              </a:r>
              <a:endParaRPr lang="zh-CN" altLang="en-US" sz="1600" b="1" kern="700" spc="213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3" name="Text Box 11"/>
            <p:cNvSpPr txBox="1">
              <a:spLocks noChangeArrowheads="1"/>
            </p:cNvSpPr>
            <p:nvPr/>
          </p:nvSpPr>
          <p:spPr bwMode="auto">
            <a:xfrm>
              <a:off x="1103445" y="2151903"/>
              <a:ext cx="9981491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pic>
        <p:nvPicPr>
          <p:cNvPr id="138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01" b="29324"/>
          <a:stretch>
            <a:fillRect/>
          </a:stretch>
        </p:blipFill>
        <p:spPr>
          <a:xfrm>
            <a:off x="3992126" y="3321821"/>
            <a:ext cx="1368874" cy="1349061"/>
          </a:xfrm>
          <a:prstGeom prst="ellipse">
            <a:avLst/>
          </a:prstGeom>
        </p:spPr>
      </p:pic>
      <p:pic>
        <p:nvPicPr>
          <p:cNvPr id="139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r="27745"/>
          <a:stretch>
            <a:fillRect/>
          </a:stretch>
        </p:blipFill>
        <p:spPr>
          <a:xfrm>
            <a:off x="6796585" y="3335765"/>
            <a:ext cx="1374279" cy="1330251"/>
          </a:xfrm>
          <a:prstGeom prst="ellipse">
            <a:avLst/>
          </a:prstGeom>
        </p:spPr>
      </p:pic>
      <p:pic>
        <p:nvPicPr>
          <p:cNvPr id="140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0"/>
          <a:stretch>
            <a:fillRect/>
          </a:stretch>
        </p:blipFill>
        <p:spPr>
          <a:xfrm>
            <a:off x="9560315" y="3340071"/>
            <a:ext cx="1366599" cy="1330251"/>
          </a:xfrm>
          <a:prstGeom prst="ellipse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144140" y="4772943"/>
            <a:ext cx="1651308" cy="1146874"/>
            <a:chOff x="1144287" y="4670238"/>
            <a:chExt cx="1651523" cy="1146608"/>
          </a:xfrm>
        </p:grpSpPr>
        <p:sp>
          <p:nvSpPr>
            <p:cNvPr id="141" name="TextBox 91"/>
            <p:cNvSpPr txBox="1"/>
            <p:nvPr/>
          </p:nvSpPr>
          <p:spPr>
            <a:xfrm>
              <a:off x="1153215" y="4670238"/>
              <a:ext cx="1518108" cy="3396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600" b="1" kern="1300" spc="133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此处添加标题</a:t>
              </a:r>
              <a:endParaRPr lang="zh-CN" altLang="en-US" sz="1600" b="1" kern="1300" spc="133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1144287" y="5070488"/>
              <a:ext cx="1651523" cy="746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ts val="1735"/>
                </a:lnSpc>
              </a:pP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</a:t>
              </a:r>
              <a:r>
                <a:rPr lang="zh-CN" altLang="en-US" sz="12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机构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。</a:t>
              </a:r>
              <a:endParaRPr lang="zh-CN" altLang="en-US" sz="13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96178" y="4772945"/>
            <a:ext cx="1698631" cy="1146875"/>
            <a:chOff x="2881724" y="3368534"/>
            <a:chExt cx="1274139" cy="857216"/>
          </a:xfrm>
        </p:grpSpPr>
        <p:sp>
          <p:nvSpPr>
            <p:cNvPr id="145" name="TextBox 91"/>
            <p:cNvSpPr txBox="1"/>
            <p:nvPr/>
          </p:nvSpPr>
          <p:spPr>
            <a:xfrm>
              <a:off x="2913196" y="3368534"/>
              <a:ext cx="11385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600" b="1" kern="1300" spc="133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此处添加标题</a:t>
              </a:r>
              <a:endParaRPr lang="zh-CN" altLang="en-US" sz="1600" b="1" kern="1300" spc="133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2881724" y="3667765"/>
              <a:ext cx="1274139" cy="55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ts val="1735"/>
                </a:lnSpc>
              </a:pP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</a:t>
              </a:r>
              <a:r>
                <a:rPr lang="zh-CN" altLang="en-US" sz="12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机构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。</a:t>
              </a:r>
              <a:endParaRPr lang="zh-CN" altLang="en-US" sz="13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6721248" y="4772945"/>
            <a:ext cx="1699791" cy="1146875"/>
            <a:chOff x="2828576" y="3330312"/>
            <a:chExt cx="1275009" cy="857216"/>
          </a:xfrm>
        </p:grpSpPr>
        <p:sp>
          <p:nvSpPr>
            <p:cNvPr id="152" name="TextBox 91"/>
            <p:cNvSpPr txBox="1"/>
            <p:nvPr/>
          </p:nvSpPr>
          <p:spPr>
            <a:xfrm>
              <a:off x="2835346" y="3330312"/>
              <a:ext cx="11385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600" b="1" kern="1300" spc="133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此处添加标题</a:t>
              </a:r>
              <a:endParaRPr lang="zh-CN" altLang="en-US" sz="1600" b="1" kern="1300" spc="133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2828576" y="3629543"/>
              <a:ext cx="1275009" cy="55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ts val="1735"/>
                </a:lnSpc>
              </a:pP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</a:t>
              </a:r>
              <a:r>
                <a:rPr lang="zh-CN" altLang="en-US" sz="12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机构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。</a:t>
              </a:r>
              <a:endParaRPr lang="zh-CN" altLang="en-US" sz="13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9522362" y="4772945"/>
            <a:ext cx="1695367" cy="1146875"/>
            <a:chOff x="2827900" y="3405693"/>
            <a:chExt cx="1271691" cy="857216"/>
          </a:xfrm>
        </p:grpSpPr>
        <p:sp>
          <p:nvSpPr>
            <p:cNvPr id="156" name="TextBox 91"/>
            <p:cNvSpPr txBox="1"/>
            <p:nvPr/>
          </p:nvSpPr>
          <p:spPr>
            <a:xfrm>
              <a:off x="2838198" y="3405693"/>
              <a:ext cx="11385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600" b="1" kern="1300" spc="133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此处添加标题</a:t>
              </a:r>
              <a:endParaRPr lang="zh-CN" altLang="en-US" sz="1600" b="1" kern="1300" spc="133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2827900" y="3704924"/>
              <a:ext cx="1271691" cy="557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ts val="1735"/>
                </a:lnSpc>
              </a:pP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</a:t>
              </a:r>
              <a:r>
                <a:rPr lang="zh-CN" altLang="en-US" sz="12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机构</a:t>
              </a:r>
              <a:r>
                <a:rPr lang="zh-CN" altLang="en-US" sz="13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。</a:t>
              </a:r>
              <a:endParaRPr lang="zh-CN" altLang="en-US" sz="13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pic>
        <p:nvPicPr>
          <p:cNvPr id="159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11"/>
          <a:stretch>
            <a:fillRect/>
          </a:stretch>
        </p:blipFill>
        <p:spPr>
          <a:xfrm>
            <a:off x="1257748" y="3335765"/>
            <a:ext cx="1361287" cy="1346465"/>
          </a:xfrm>
          <a:prstGeom prst="ellipse">
            <a:avLst/>
          </a:prstGeom>
        </p:spPr>
      </p:pic>
      <p:sp>
        <p:nvSpPr>
          <p:cNvPr id="30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-304871"/>
            <a:ext cx="12190413" cy="7164459"/>
            <a:chOff x="0" y="-19050"/>
            <a:chExt cx="12192000" cy="71628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4" b="13569"/>
            <a:stretch>
              <a:fillRect/>
            </a:stretch>
          </p:blipFill>
          <p:spPr>
            <a:xfrm>
              <a:off x="0" y="-19050"/>
              <a:ext cx="12192000" cy="63817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134100"/>
              <a:ext cx="12192000" cy="1009650"/>
            </a:xfrm>
            <a:prstGeom prst="rect">
              <a:avLst/>
            </a:prstGeom>
            <a:solidFill>
              <a:srgbClr val="2F2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54226" y="6784256"/>
            <a:ext cx="1739674" cy="97348"/>
            <a:chOff x="4356100" y="6733932"/>
            <a:chExt cx="1739900" cy="160353"/>
          </a:xfrm>
        </p:grpSpPr>
        <p:sp>
          <p:nvSpPr>
            <p:cNvPr id="9" name="矩形 8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6100" y="6733932"/>
              <a:ext cx="800100" cy="16034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5207" y="6780120"/>
            <a:ext cx="1878416" cy="101475"/>
            <a:chOff x="3309258" y="6723210"/>
            <a:chExt cx="1878661" cy="167153"/>
          </a:xfrm>
        </p:grpSpPr>
        <p:sp>
          <p:nvSpPr>
            <p:cNvPr id="12" name="矩形 11"/>
            <p:cNvSpPr/>
            <p:nvPr/>
          </p:nvSpPr>
          <p:spPr>
            <a:xfrm>
              <a:off x="4259399" y="6729535"/>
              <a:ext cx="928520" cy="158617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44811" y="4929492"/>
            <a:ext cx="4149806" cy="1306835"/>
            <a:chOff x="4045338" y="4928350"/>
            <a:chExt cx="4150346" cy="1306532"/>
          </a:xfrm>
        </p:grpSpPr>
        <p:sp>
          <p:nvSpPr>
            <p:cNvPr id="58" name="TextBox 9"/>
            <p:cNvSpPr txBox="1"/>
            <p:nvPr/>
          </p:nvSpPr>
          <p:spPr bwMode="auto">
            <a:xfrm>
              <a:off x="5346888" y="4928350"/>
              <a:ext cx="1547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添加标题</a:t>
              </a:r>
              <a:endPara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2" name="TextBox 8"/>
            <p:cNvSpPr txBox="1">
              <a:spLocks noChangeArrowheads="1"/>
            </p:cNvSpPr>
            <p:nvPr/>
          </p:nvSpPr>
          <p:spPr bwMode="auto">
            <a:xfrm>
              <a:off x="4045338" y="5584113"/>
              <a:ext cx="4150346" cy="415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3" name="TextBox 2"/>
            <p:cNvSpPr txBox="1">
              <a:spLocks noChangeArrowheads="1"/>
            </p:cNvSpPr>
            <p:nvPr/>
          </p:nvSpPr>
          <p:spPr bwMode="auto">
            <a:xfrm>
              <a:off x="4388441" y="5417018"/>
              <a:ext cx="32149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3765"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坚持精益求精、拒绝平庸的做事精神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5435228" y="5819384"/>
              <a:ext cx="133704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65303" y="3584040"/>
            <a:ext cx="908822" cy="1128440"/>
            <a:chOff x="7328534" y="6189948"/>
            <a:chExt cx="369307" cy="458385"/>
          </a:xfrm>
        </p:grpSpPr>
        <p:grpSp>
          <p:nvGrpSpPr>
            <p:cNvPr id="36" name="组合 35"/>
            <p:cNvGrpSpPr/>
            <p:nvPr/>
          </p:nvGrpSpPr>
          <p:grpSpPr>
            <a:xfrm>
              <a:off x="7329781" y="6189948"/>
              <a:ext cx="368060" cy="368208"/>
              <a:chOff x="9946789" y="4495504"/>
              <a:chExt cx="368060" cy="368208"/>
            </a:xfrm>
          </p:grpSpPr>
          <p:sp>
            <p:nvSpPr>
              <p:cNvPr id="42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51"/>
              <p:cNvSpPr/>
              <p:nvPr/>
            </p:nvSpPr>
            <p:spPr bwMode="auto">
              <a:xfrm>
                <a:off x="9947086" y="4495504"/>
                <a:ext cx="367763" cy="368208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328534" y="6212480"/>
              <a:ext cx="338285" cy="435853"/>
              <a:chOff x="6402239" y="6212480"/>
              <a:chExt cx="338285" cy="435853"/>
            </a:xfrm>
          </p:grpSpPr>
          <p:sp>
            <p:nvSpPr>
              <p:cNvPr id="38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40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15826" y="1752420"/>
            <a:ext cx="4364850" cy="4274217"/>
            <a:chOff x="1079930" y="1492307"/>
            <a:chExt cx="4568188" cy="4471716"/>
          </a:xfrm>
        </p:grpSpPr>
        <p:grpSp>
          <p:nvGrpSpPr>
            <p:cNvPr id="3" name="组合 2"/>
            <p:cNvGrpSpPr/>
            <p:nvPr/>
          </p:nvGrpSpPr>
          <p:grpSpPr bwMode="auto">
            <a:xfrm>
              <a:off x="1543044" y="1951710"/>
              <a:ext cx="3657600" cy="3524249"/>
              <a:chOff x="2798068" y="923633"/>
              <a:chExt cx="3569196" cy="343926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2874492" y="1059964"/>
                <a:ext cx="3302745" cy="3302933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3064519" y="1059964"/>
                <a:ext cx="3302745" cy="3302933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798068" y="927764"/>
                <a:ext cx="3302746" cy="3300868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041798" y="923633"/>
                <a:ext cx="3302746" cy="3302933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2406644" y="3509727"/>
              <a:ext cx="1930400" cy="440099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21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  <a:cs typeface="Arial" panose="020B0604020202020204" pitchFamily="34" charset="0"/>
                </a:rPr>
                <a:t>添加标题</a:t>
              </a:r>
              <a:endParaRPr lang="zh-CN" altLang="en-US" sz="21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 bwMode="auto">
            <a:xfrm>
              <a:off x="1079930" y="3151859"/>
              <a:ext cx="1286061" cy="1176867"/>
              <a:chOff x="844570" y="2190273"/>
              <a:chExt cx="965244" cy="88321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889914" y="2190273"/>
                <a:ext cx="883212" cy="883212"/>
              </a:xfrm>
              <a:prstGeom prst="ellips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6" name="矩形 74"/>
              <p:cNvSpPr>
                <a:spLocks noChangeArrowheads="1"/>
              </p:cNvSpPr>
              <p:nvPr/>
            </p:nvSpPr>
            <p:spPr bwMode="auto">
              <a:xfrm>
                <a:off x="844570" y="2512963"/>
                <a:ext cx="965244" cy="241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757968" y="1492307"/>
              <a:ext cx="1193419" cy="1196008"/>
              <a:chOff x="1840198" y="1050861"/>
              <a:chExt cx="895064" cy="897006"/>
            </a:xfrm>
            <a:solidFill>
              <a:srgbClr val="F16461"/>
            </a:solidFill>
          </p:grpSpPr>
          <p:sp>
            <p:nvSpPr>
              <p:cNvPr id="13" name="椭圆 12"/>
              <p:cNvSpPr/>
              <p:nvPr/>
            </p:nvSpPr>
            <p:spPr bwMode="auto">
              <a:xfrm>
                <a:off x="1840198" y="1050861"/>
                <a:ext cx="895064" cy="897006"/>
              </a:xfrm>
              <a:prstGeom prst="ellips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4" name="矩形 77"/>
              <p:cNvSpPr>
                <a:spLocks noChangeArrowheads="1"/>
              </p:cNvSpPr>
              <p:nvPr/>
            </p:nvSpPr>
            <p:spPr bwMode="auto">
              <a:xfrm>
                <a:off x="1925789" y="1384104"/>
                <a:ext cx="749632" cy="24155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454699" y="3141229"/>
              <a:ext cx="1193419" cy="1196008"/>
              <a:chOff x="3112746" y="2287553"/>
              <a:chExt cx="895064" cy="897006"/>
            </a:xfrm>
          </p:grpSpPr>
          <p:sp>
            <p:nvSpPr>
              <p:cNvPr id="11" name="椭圆 10"/>
              <p:cNvSpPr/>
              <p:nvPr/>
            </p:nvSpPr>
            <p:spPr bwMode="auto">
              <a:xfrm>
                <a:off x="3112746" y="2287553"/>
                <a:ext cx="895064" cy="897006"/>
              </a:xfrm>
              <a:prstGeom prst="ellips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2" name="矩形 81"/>
              <p:cNvSpPr>
                <a:spLocks noChangeArrowheads="1"/>
              </p:cNvSpPr>
              <p:nvPr/>
            </p:nvSpPr>
            <p:spPr bwMode="auto">
              <a:xfrm>
                <a:off x="3156252" y="2635346"/>
                <a:ext cx="820106" cy="241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757968" y="4768015"/>
              <a:ext cx="1193419" cy="1196008"/>
              <a:chOff x="1942727" y="3507642"/>
              <a:chExt cx="895064" cy="897006"/>
            </a:xfrm>
            <a:solidFill>
              <a:srgbClr val="F16461"/>
            </a:solidFill>
          </p:grpSpPr>
          <p:sp>
            <p:nvSpPr>
              <p:cNvPr id="9" name="椭圆 8"/>
              <p:cNvSpPr/>
              <p:nvPr/>
            </p:nvSpPr>
            <p:spPr bwMode="auto">
              <a:xfrm>
                <a:off x="1942727" y="3507642"/>
                <a:ext cx="895064" cy="897006"/>
              </a:xfrm>
              <a:prstGeom prst="ellipse">
                <a:avLst/>
              </a:prstGeom>
              <a:solidFill>
                <a:srgbClr val="A382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0" name="矩形 81"/>
              <p:cNvSpPr>
                <a:spLocks noChangeArrowheads="1"/>
              </p:cNvSpPr>
              <p:nvPr/>
            </p:nvSpPr>
            <p:spPr bwMode="auto">
              <a:xfrm>
                <a:off x="1992946" y="3840163"/>
                <a:ext cx="820106" cy="24155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016853" y="3336295"/>
            <a:ext cx="5398533" cy="1857349"/>
            <a:chOff x="6017635" y="3190380"/>
            <a:chExt cx="5399236" cy="1856919"/>
          </a:xfrm>
        </p:grpSpPr>
        <p:sp>
          <p:nvSpPr>
            <p:cNvPr id="22" name="矩形 21"/>
            <p:cNvSpPr/>
            <p:nvPr/>
          </p:nvSpPr>
          <p:spPr bwMode="auto">
            <a:xfrm>
              <a:off x="6017636" y="3190380"/>
              <a:ext cx="23244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</a:t>
              </a:r>
              <a:endParaRPr lang="zh-CN" altLang="zh-CN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6017635" y="3559712"/>
              <a:ext cx="5399236" cy="1487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创造卓越价值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。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defTabSz="914400">
                <a:lnSpc>
                  <a:spcPct val="120000"/>
                </a:lnSpc>
                <a:spcBef>
                  <a:spcPts val="800"/>
                </a:spcBef>
              </a:pP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2F2F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0" y="6780125"/>
            <a:ext cx="6093900" cy="101482"/>
            <a:chOff x="1307" y="6727121"/>
            <a:chExt cx="6094693" cy="167164"/>
          </a:xfrm>
        </p:grpSpPr>
        <p:sp>
          <p:nvSpPr>
            <p:cNvPr id="25" name="矩形 24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307" y="6727121"/>
              <a:ext cx="5154893" cy="167156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095208" y="6780116"/>
            <a:ext cx="6095206" cy="101488"/>
            <a:chOff x="3309258" y="6723189"/>
            <a:chExt cx="6095999" cy="167174"/>
          </a:xfrm>
        </p:grpSpPr>
        <p:sp>
          <p:nvSpPr>
            <p:cNvPr id="28" name="矩形 27"/>
            <p:cNvSpPr/>
            <p:nvPr/>
          </p:nvSpPr>
          <p:spPr>
            <a:xfrm>
              <a:off x="4259398" y="6723189"/>
              <a:ext cx="5145859" cy="16496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2" y="379589"/>
            <a:ext cx="55631" cy="6479998"/>
          </a:xfrm>
          <a:prstGeom prst="rect">
            <a:avLst/>
          </a:prstGeom>
          <a:solidFill>
            <a:srgbClr val="FE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117399" y="379590"/>
            <a:ext cx="73014" cy="6468747"/>
          </a:xfrm>
          <a:prstGeom prst="rect">
            <a:avLst/>
          </a:prstGeom>
          <a:solidFill>
            <a:srgbClr val="000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6938" y="154999"/>
            <a:ext cx="12123748" cy="1108253"/>
            <a:chOff x="56946" y="154962"/>
            <a:chExt cx="12125326" cy="1107996"/>
          </a:xfrm>
        </p:grpSpPr>
        <p:grpSp>
          <p:nvGrpSpPr>
            <p:cNvPr id="34" name="组合 33"/>
            <p:cNvGrpSpPr/>
            <p:nvPr/>
          </p:nvGrpSpPr>
          <p:grpSpPr>
            <a:xfrm>
              <a:off x="56946" y="383937"/>
              <a:ext cx="12125326" cy="634289"/>
              <a:chOff x="66674" y="383937"/>
              <a:chExt cx="12125326" cy="634289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6675" y="383937"/>
                <a:ext cx="12125325" cy="575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66674" y="956721"/>
                <a:ext cx="12125325" cy="61505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 flipH="1">
              <a:off x="4954453" y="154962"/>
              <a:ext cx="225093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</a:t>
              </a:r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5</a:t>
              </a:r>
              <a:endParaRPr lang="zh-CN" altLang="en-US" sz="6600" dirty="0">
                <a:solidFill>
                  <a:srgbClr val="00089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7" b="15984"/>
          <a:stretch>
            <a:fillRect/>
          </a:stretch>
        </p:blipFill>
        <p:spPr>
          <a:xfrm>
            <a:off x="64000" y="990829"/>
            <a:ext cx="12028890" cy="577882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 bwMode="auto">
          <a:xfrm flipH="1">
            <a:off x="1142851" y="1912192"/>
            <a:ext cx="6301312" cy="2213089"/>
            <a:chOff x="5853319" y="1751782"/>
            <a:chExt cx="6301039" cy="2212445"/>
          </a:xfrm>
        </p:grpSpPr>
        <p:sp>
          <p:nvSpPr>
            <p:cNvPr id="19" name="圆角矩形 1"/>
            <p:cNvSpPr/>
            <p:nvPr/>
          </p:nvSpPr>
          <p:spPr>
            <a:xfrm>
              <a:off x="5853319" y="1751782"/>
              <a:ext cx="6301039" cy="2212445"/>
            </a:xfrm>
            <a:custGeom>
              <a:avLst/>
              <a:gdLst/>
              <a:ahLst/>
              <a:cxnLst/>
              <a:rect l="l" t="t" r="r" b="b"/>
              <a:pathLst>
                <a:path w="2461785" h="3151000">
                  <a:moveTo>
                    <a:pt x="493000" y="0"/>
                  </a:moveTo>
                  <a:lnTo>
                    <a:pt x="2342338" y="0"/>
                  </a:lnTo>
                  <a:cubicBezTo>
                    <a:pt x="2408307" y="0"/>
                    <a:pt x="2461785" y="53478"/>
                    <a:pt x="2461785" y="119447"/>
                  </a:cubicBezTo>
                  <a:lnTo>
                    <a:pt x="2461785" y="3031553"/>
                  </a:lnTo>
                  <a:cubicBezTo>
                    <a:pt x="2461785" y="3097522"/>
                    <a:pt x="2408307" y="3151000"/>
                    <a:pt x="2342338" y="3151000"/>
                  </a:cubicBezTo>
                  <a:lnTo>
                    <a:pt x="493000" y="3151000"/>
                  </a:lnTo>
                  <a:cubicBezTo>
                    <a:pt x="427031" y="3151000"/>
                    <a:pt x="373553" y="3097522"/>
                    <a:pt x="373553" y="3031553"/>
                  </a:cubicBezTo>
                  <a:lnTo>
                    <a:pt x="373553" y="954865"/>
                  </a:lnTo>
                  <a:lnTo>
                    <a:pt x="0" y="1119668"/>
                  </a:lnTo>
                  <a:lnTo>
                    <a:pt x="373553" y="584243"/>
                  </a:lnTo>
                  <a:lnTo>
                    <a:pt x="373553" y="119447"/>
                  </a:lnTo>
                  <a:cubicBezTo>
                    <a:pt x="373553" y="53478"/>
                    <a:pt x="427031" y="0"/>
                    <a:pt x="493000" y="0"/>
                  </a:cubicBezTo>
                  <a:close/>
                </a:path>
              </a:pathLst>
            </a:custGeom>
            <a:solidFill>
              <a:srgbClr val="A38259"/>
            </a:solidFill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0" name="TextBox 279"/>
            <p:cNvSpPr txBox="1">
              <a:spLocks noChangeArrowheads="1"/>
            </p:cNvSpPr>
            <p:nvPr/>
          </p:nvSpPr>
          <p:spPr bwMode="auto">
            <a:xfrm>
              <a:off x="7202217" y="2327121"/>
              <a:ext cx="4675573" cy="1061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</a:t>
              </a:r>
              <a:r>
                <a:rPr lang="zh-CN" altLang="en-US" sz="12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顶尖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展示效果。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32" name="TextBox 9"/>
          <p:cNvSpPr txBox="1"/>
          <p:nvPr/>
        </p:nvSpPr>
        <p:spPr bwMode="auto">
          <a:xfrm>
            <a:off x="4745452" y="1043389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178232" y="107167"/>
            <a:ext cx="1804984" cy="340772"/>
            <a:chOff x="5178906" y="107142"/>
            <a:chExt cx="1805219" cy="340693"/>
          </a:xfrm>
        </p:grpSpPr>
        <p:grpSp>
          <p:nvGrpSpPr>
            <p:cNvPr id="39" name="组合 38"/>
            <p:cNvGrpSpPr/>
            <p:nvPr/>
          </p:nvGrpSpPr>
          <p:grpSpPr>
            <a:xfrm>
              <a:off x="5178906" y="120032"/>
              <a:ext cx="241770" cy="310410"/>
              <a:chOff x="9760084" y="5051860"/>
              <a:chExt cx="775655" cy="995864"/>
            </a:xfrm>
          </p:grpSpPr>
          <p:sp>
            <p:nvSpPr>
              <p:cNvPr id="76" name="Freeform 8"/>
              <p:cNvSpPr/>
              <p:nvPr/>
            </p:nvSpPr>
            <p:spPr bwMode="auto">
              <a:xfrm>
                <a:off x="10058240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7" name="Group 42"/>
              <p:cNvGrpSpPr>
                <a:grpSpLocks noChangeAspect="1"/>
              </p:cNvGrpSpPr>
              <p:nvPr/>
            </p:nvGrpSpPr>
            <p:grpSpPr bwMode="auto">
              <a:xfrm>
                <a:off x="9760084" y="5051860"/>
                <a:ext cx="775655" cy="802661"/>
                <a:chOff x="337" y="-900"/>
                <a:chExt cx="2786" cy="2883"/>
              </a:xfrm>
            </p:grpSpPr>
            <p:sp>
              <p:nvSpPr>
                <p:cNvPr id="78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99" y="-530"/>
                  <a:ext cx="2435" cy="25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Freeform 43"/>
                <p:cNvSpPr>
                  <a:spLocks noEditPoints="1"/>
                </p:cNvSpPr>
                <p:nvPr/>
              </p:nvSpPr>
              <p:spPr bwMode="auto">
                <a:xfrm>
                  <a:off x="337" y="-900"/>
                  <a:ext cx="2786" cy="2810"/>
                </a:xfrm>
                <a:custGeom>
                  <a:avLst/>
                  <a:gdLst>
                    <a:gd name="T0" fmla="*/ 45 w 103"/>
                    <a:gd name="T1" fmla="*/ 40 h 104"/>
                    <a:gd name="T2" fmla="*/ 64 w 103"/>
                    <a:gd name="T3" fmla="*/ 46 h 104"/>
                    <a:gd name="T4" fmla="*/ 57 w 103"/>
                    <a:gd name="T5" fmla="*/ 64 h 104"/>
                    <a:gd name="T6" fmla="*/ 39 w 103"/>
                    <a:gd name="T7" fmla="*/ 58 h 104"/>
                    <a:gd name="T8" fmla="*/ 45 w 103"/>
                    <a:gd name="T9" fmla="*/ 40 h 104"/>
                    <a:gd name="T10" fmla="*/ 49 w 103"/>
                    <a:gd name="T11" fmla="*/ 47 h 104"/>
                    <a:gd name="T12" fmla="*/ 57 w 103"/>
                    <a:gd name="T13" fmla="*/ 50 h 104"/>
                    <a:gd name="T14" fmla="*/ 54 w 103"/>
                    <a:gd name="T15" fmla="*/ 57 h 104"/>
                    <a:gd name="T16" fmla="*/ 46 w 103"/>
                    <a:gd name="T17" fmla="*/ 55 h 104"/>
                    <a:gd name="T18" fmla="*/ 49 w 103"/>
                    <a:gd name="T19" fmla="*/ 47 h 104"/>
                    <a:gd name="T20" fmla="*/ 31 w 103"/>
                    <a:gd name="T21" fmla="*/ 11 h 104"/>
                    <a:gd name="T22" fmla="*/ 92 w 103"/>
                    <a:gd name="T23" fmla="*/ 32 h 104"/>
                    <a:gd name="T24" fmla="*/ 71 w 103"/>
                    <a:gd name="T25" fmla="*/ 93 h 104"/>
                    <a:gd name="T26" fmla="*/ 11 w 103"/>
                    <a:gd name="T27" fmla="*/ 72 h 104"/>
                    <a:gd name="T28" fmla="*/ 31 w 103"/>
                    <a:gd name="T29" fmla="*/ 11 h 104"/>
                    <a:gd name="T30" fmla="*/ 36 w 103"/>
                    <a:gd name="T31" fmla="*/ 52 h 104"/>
                    <a:gd name="T32" fmla="*/ 13 w 103"/>
                    <a:gd name="T33" fmla="*/ 52 h 104"/>
                    <a:gd name="T34" fmla="*/ 17 w 103"/>
                    <a:gd name="T35" fmla="*/ 69 h 104"/>
                    <a:gd name="T36" fmla="*/ 68 w 103"/>
                    <a:gd name="T37" fmla="*/ 87 h 104"/>
                    <a:gd name="T38" fmla="*/ 58 w 103"/>
                    <a:gd name="T39" fmla="*/ 66 h 104"/>
                    <a:gd name="T40" fmla="*/ 58 w 103"/>
                    <a:gd name="T41" fmla="*/ 66 h 104"/>
                    <a:gd name="T42" fmla="*/ 61 w 103"/>
                    <a:gd name="T43" fmla="*/ 65 h 104"/>
                    <a:gd name="T44" fmla="*/ 74 w 103"/>
                    <a:gd name="T45" fmla="*/ 83 h 104"/>
                    <a:gd name="T46" fmla="*/ 79 w 103"/>
                    <a:gd name="T47" fmla="*/ 79 h 104"/>
                    <a:gd name="T48" fmla="*/ 63 w 103"/>
                    <a:gd name="T49" fmla="*/ 63 h 104"/>
                    <a:gd name="T50" fmla="*/ 67 w 103"/>
                    <a:gd name="T51" fmla="*/ 52 h 104"/>
                    <a:gd name="T52" fmla="*/ 90 w 103"/>
                    <a:gd name="T53" fmla="*/ 52 h 104"/>
                    <a:gd name="T54" fmla="*/ 86 w 103"/>
                    <a:gd name="T55" fmla="*/ 35 h 104"/>
                    <a:gd name="T56" fmla="*/ 34 w 103"/>
                    <a:gd name="T57" fmla="*/ 18 h 104"/>
                    <a:gd name="T58" fmla="*/ 45 w 103"/>
                    <a:gd name="T59" fmla="*/ 38 h 104"/>
                    <a:gd name="T60" fmla="*/ 42 w 103"/>
                    <a:gd name="T61" fmla="*/ 40 h 104"/>
                    <a:gd name="T62" fmla="*/ 29 w 103"/>
                    <a:gd name="T63" fmla="*/ 21 h 104"/>
                    <a:gd name="T64" fmla="*/ 23 w 103"/>
                    <a:gd name="T65" fmla="*/ 26 h 104"/>
                    <a:gd name="T66" fmla="*/ 40 w 103"/>
                    <a:gd name="T67" fmla="*/ 42 h 104"/>
                    <a:gd name="T68" fmla="*/ 36 w 103"/>
                    <a:gd name="T69" fmla="*/ 5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" h="104">
                      <a:moveTo>
                        <a:pt x="45" y="40"/>
                      </a:moveTo>
                      <a:cubicBezTo>
                        <a:pt x="52" y="37"/>
                        <a:pt x="60" y="40"/>
                        <a:pt x="64" y="46"/>
                      </a:cubicBezTo>
                      <a:cubicBezTo>
                        <a:pt x="67" y="53"/>
                        <a:pt x="64" y="61"/>
                        <a:pt x="57" y="64"/>
                      </a:cubicBezTo>
                      <a:cubicBezTo>
                        <a:pt x="51" y="68"/>
                        <a:pt x="42" y="65"/>
                        <a:pt x="39" y="58"/>
                      </a:cubicBezTo>
                      <a:cubicBezTo>
                        <a:pt x="36" y="52"/>
                        <a:pt x="39" y="43"/>
                        <a:pt x="45" y="40"/>
                      </a:cubicBezTo>
                      <a:close/>
                      <a:moveTo>
                        <a:pt x="49" y="47"/>
                      </a:moveTo>
                      <a:cubicBezTo>
                        <a:pt x="52" y="46"/>
                        <a:pt x="55" y="47"/>
                        <a:pt x="57" y="50"/>
                      </a:cubicBezTo>
                      <a:cubicBezTo>
                        <a:pt x="58" y="53"/>
                        <a:pt x="57" y="56"/>
                        <a:pt x="54" y="57"/>
                      </a:cubicBezTo>
                      <a:cubicBezTo>
                        <a:pt x="51" y="59"/>
                        <a:pt x="48" y="58"/>
                        <a:pt x="46" y="55"/>
                      </a:cubicBezTo>
                      <a:cubicBezTo>
                        <a:pt x="45" y="52"/>
                        <a:pt x="46" y="48"/>
                        <a:pt x="49" y="47"/>
                      </a:cubicBezTo>
                      <a:close/>
                      <a:moveTo>
                        <a:pt x="31" y="11"/>
                      </a:moveTo>
                      <a:cubicBezTo>
                        <a:pt x="54" y="0"/>
                        <a:pt x="81" y="10"/>
                        <a:pt x="92" y="32"/>
                      </a:cubicBezTo>
                      <a:cubicBezTo>
                        <a:pt x="103" y="55"/>
                        <a:pt x="94" y="82"/>
                        <a:pt x="71" y="93"/>
                      </a:cubicBezTo>
                      <a:cubicBezTo>
                        <a:pt x="49" y="104"/>
                        <a:pt x="22" y="95"/>
                        <a:pt x="11" y="72"/>
                      </a:cubicBezTo>
                      <a:cubicBezTo>
                        <a:pt x="0" y="50"/>
                        <a:pt x="9" y="23"/>
                        <a:pt x="31" y="11"/>
                      </a:cubicBezTo>
                      <a:close/>
                      <a:moveTo>
                        <a:pt x="36" y="52"/>
                      </a:move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3" y="58"/>
                        <a:pt x="14" y="64"/>
                        <a:pt x="17" y="69"/>
                      </a:cubicBezTo>
                      <a:cubicBezTo>
                        <a:pt x="26" y="88"/>
                        <a:pt x="49" y="96"/>
                        <a:pt x="68" y="87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9" y="66"/>
                        <a:pt x="60" y="65"/>
                        <a:pt x="61" y="65"/>
                      </a:cubicBezTo>
                      <a:cubicBezTo>
                        <a:pt x="74" y="83"/>
                        <a:pt x="74" y="83"/>
                        <a:pt x="74" y="83"/>
                      </a:cubicBezTo>
                      <a:cubicBezTo>
                        <a:pt x="76" y="82"/>
                        <a:pt x="78" y="81"/>
                        <a:pt x="79" y="79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5" y="60"/>
                        <a:pt x="67" y="56"/>
                        <a:pt x="67" y="52"/>
                      </a:cubicBezTo>
                      <a:cubicBezTo>
                        <a:pt x="90" y="52"/>
                        <a:pt x="90" y="52"/>
                        <a:pt x="90" y="52"/>
                      </a:cubicBezTo>
                      <a:cubicBezTo>
                        <a:pt x="90" y="47"/>
                        <a:pt x="89" y="41"/>
                        <a:pt x="86" y="35"/>
                      </a:cubicBezTo>
                      <a:cubicBezTo>
                        <a:pt x="77" y="16"/>
                        <a:pt x="53" y="8"/>
                        <a:pt x="34" y="18"/>
                      </a:cubicBezTo>
                      <a:cubicBezTo>
                        <a:pt x="45" y="38"/>
                        <a:pt x="45" y="38"/>
                        <a:pt x="45" y="38"/>
                      </a:cubicBezTo>
                      <a:cubicBezTo>
                        <a:pt x="44" y="39"/>
                        <a:pt x="43" y="39"/>
                        <a:pt x="42" y="40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7" y="22"/>
                        <a:pt x="25" y="24"/>
                        <a:pt x="23" y="26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ubicBezTo>
                        <a:pt x="37" y="44"/>
                        <a:pt x="36" y="48"/>
                        <a:pt x="36" y="5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40" name="组合 39"/>
            <p:cNvGrpSpPr/>
            <p:nvPr/>
          </p:nvGrpSpPr>
          <p:grpSpPr>
            <a:xfrm>
              <a:off x="5701099" y="138582"/>
              <a:ext cx="212163" cy="293766"/>
              <a:chOff x="5320437" y="5513203"/>
              <a:chExt cx="332527" cy="460426"/>
            </a:xfrm>
          </p:grpSpPr>
          <p:sp>
            <p:nvSpPr>
              <p:cNvPr id="72" name="Freeform 47"/>
              <p:cNvSpPr>
                <a:spLocks noEditPoints="1"/>
              </p:cNvSpPr>
              <p:nvPr/>
            </p:nvSpPr>
            <p:spPr bwMode="auto">
              <a:xfrm>
                <a:off x="5320437" y="5513203"/>
                <a:ext cx="332525" cy="340002"/>
              </a:xfrm>
              <a:custGeom>
                <a:avLst/>
                <a:gdLst>
                  <a:gd name="T0" fmla="*/ 437 w 1342"/>
                  <a:gd name="T1" fmla="*/ 572 h 1343"/>
                  <a:gd name="T2" fmla="*/ 1108 w 1342"/>
                  <a:gd name="T3" fmla="*/ 379 h 1343"/>
                  <a:gd name="T4" fmla="*/ 938 w 1342"/>
                  <a:gd name="T5" fmla="*/ 393 h 1343"/>
                  <a:gd name="T6" fmla="*/ 755 w 1342"/>
                  <a:gd name="T7" fmla="*/ 411 h 1343"/>
                  <a:gd name="T8" fmla="*/ 829 w 1342"/>
                  <a:gd name="T9" fmla="*/ 447 h 1343"/>
                  <a:gd name="T10" fmla="*/ 685 w 1342"/>
                  <a:gd name="T11" fmla="*/ 553 h 1343"/>
                  <a:gd name="T12" fmla="*/ 745 w 1342"/>
                  <a:gd name="T13" fmla="*/ 565 h 1343"/>
                  <a:gd name="T14" fmla="*/ 790 w 1342"/>
                  <a:gd name="T15" fmla="*/ 591 h 1343"/>
                  <a:gd name="T16" fmla="*/ 858 w 1342"/>
                  <a:gd name="T17" fmla="*/ 589 h 1343"/>
                  <a:gd name="T18" fmla="*/ 808 w 1342"/>
                  <a:gd name="T19" fmla="*/ 650 h 1343"/>
                  <a:gd name="T20" fmla="*/ 718 w 1342"/>
                  <a:gd name="T21" fmla="*/ 798 h 1343"/>
                  <a:gd name="T22" fmla="*/ 975 w 1342"/>
                  <a:gd name="T23" fmla="*/ 769 h 1343"/>
                  <a:gd name="T24" fmla="*/ 986 w 1342"/>
                  <a:gd name="T25" fmla="*/ 695 h 1343"/>
                  <a:gd name="T26" fmla="*/ 671 w 1342"/>
                  <a:gd name="T27" fmla="*/ 1245 h 1343"/>
                  <a:gd name="T28" fmla="*/ 514 w 1342"/>
                  <a:gd name="T29" fmla="*/ 938 h 1343"/>
                  <a:gd name="T30" fmla="*/ 321 w 1342"/>
                  <a:gd name="T31" fmla="*/ 837 h 1343"/>
                  <a:gd name="T32" fmla="*/ 218 w 1342"/>
                  <a:gd name="T33" fmla="*/ 772 h 1343"/>
                  <a:gd name="T34" fmla="*/ 312 w 1342"/>
                  <a:gd name="T35" fmla="*/ 669 h 1343"/>
                  <a:gd name="T36" fmla="*/ 340 w 1342"/>
                  <a:gd name="T37" fmla="*/ 589 h 1343"/>
                  <a:gd name="T38" fmla="*/ 304 w 1342"/>
                  <a:gd name="T39" fmla="*/ 493 h 1343"/>
                  <a:gd name="T40" fmla="*/ 241 w 1342"/>
                  <a:gd name="T41" fmla="*/ 453 h 1343"/>
                  <a:gd name="T42" fmla="*/ 232 w 1342"/>
                  <a:gd name="T43" fmla="*/ 413 h 1343"/>
                  <a:gd name="T44" fmla="*/ 186 w 1342"/>
                  <a:gd name="T45" fmla="*/ 365 h 1343"/>
                  <a:gd name="T46" fmla="*/ 250 w 1342"/>
                  <a:gd name="T47" fmla="*/ 282 h 1343"/>
                  <a:gd name="T48" fmla="*/ 300 w 1342"/>
                  <a:gd name="T49" fmla="*/ 321 h 1343"/>
                  <a:gd name="T50" fmla="*/ 373 w 1342"/>
                  <a:gd name="T51" fmla="*/ 245 h 1343"/>
                  <a:gd name="T52" fmla="*/ 296 w 1342"/>
                  <a:gd name="T53" fmla="*/ 1105 h 1343"/>
                  <a:gd name="T54" fmla="*/ 251 w 1342"/>
                  <a:gd name="T55" fmla="*/ 814 h 1343"/>
                  <a:gd name="T56" fmla="*/ 258 w 1342"/>
                  <a:gd name="T57" fmla="*/ 273 h 1343"/>
                  <a:gd name="T58" fmla="*/ 404 w 1342"/>
                  <a:gd name="T59" fmla="*/ 242 h 1343"/>
                  <a:gd name="T60" fmla="*/ 481 w 1342"/>
                  <a:gd name="T61" fmla="*/ 228 h 1343"/>
                  <a:gd name="T62" fmla="*/ 518 w 1342"/>
                  <a:gd name="T63" fmla="*/ 254 h 1343"/>
                  <a:gd name="T64" fmla="*/ 585 w 1342"/>
                  <a:gd name="T65" fmla="*/ 332 h 1343"/>
                  <a:gd name="T66" fmla="*/ 577 w 1342"/>
                  <a:gd name="T67" fmla="*/ 353 h 1343"/>
                  <a:gd name="T68" fmla="*/ 422 w 1342"/>
                  <a:gd name="T69" fmla="*/ 416 h 1343"/>
                  <a:gd name="T70" fmla="*/ 366 w 1342"/>
                  <a:gd name="T71" fmla="*/ 302 h 1343"/>
                  <a:gd name="T72" fmla="*/ 213 w 1342"/>
                  <a:gd name="T73" fmla="*/ 374 h 1343"/>
                  <a:gd name="T74" fmla="*/ 259 w 1342"/>
                  <a:gd name="T75" fmla="*/ 463 h 1343"/>
                  <a:gd name="T76" fmla="*/ 312 w 1342"/>
                  <a:gd name="T77" fmla="*/ 405 h 1343"/>
                  <a:gd name="T78" fmla="*/ 339 w 1342"/>
                  <a:gd name="T79" fmla="*/ 462 h 1343"/>
                  <a:gd name="T80" fmla="*/ 359 w 1342"/>
                  <a:gd name="T81" fmla="*/ 399 h 1343"/>
                  <a:gd name="T82" fmla="*/ 256 w 1342"/>
                  <a:gd name="T83" fmla="*/ 385 h 1343"/>
                  <a:gd name="T84" fmla="*/ 317 w 1342"/>
                  <a:gd name="T85" fmla="*/ 771 h 1343"/>
                  <a:gd name="T86" fmla="*/ 260 w 1342"/>
                  <a:gd name="T87" fmla="*/ 753 h 1343"/>
                  <a:gd name="T88" fmla="*/ 879 w 1342"/>
                  <a:gd name="T89" fmla="*/ 567 h 1343"/>
                  <a:gd name="T90" fmla="*/ 926 w 1342"/>
                  <a:gd name="T91" fmla="*/ 577 h 1343"/>
                  <a:gd name="T92" fmla="*/ 990 w 1342"/>
                  <a:gd name="T93" fmla="*/ 591 h 1343"/>
                  <a:gd name="T94" fmla="*/ 562 w 1342"/>
                  <a:gd name="T95" fmla="*/ 416 h 1343"/>
                  <a:gd name="T96" fmla="*/ 812 w 1342"/>
                  <a:gd name="T97" fmla="*/ 250 h 1343"/>
                  <a:gd name="T98" fmla="*/ 779 w 1342"/>
                  <a:gd name="T99" fmla="*/ 258 h 1343"/>
                  <a:gd name="T100" fmla="*/ 1083 w 1342"/>
                  <a:gd name="T101" fmla="*/ 285 h 1343"/>
                  <a:gd name="T102" fmla="*/ 658 w 1342"/>
                  <a:gd name="T103" fmla="*/ 477 h 1343"/>
                  <a:gd name="T104" fmla="*/ 701 w 1342"/>
                  <a:gd name="T105" fmla="*/ 518 h 1343"/>
                  <a:gd name="T106" fmla="*/ 677 w 1342"/>
                  <a:gd name="T107" fmla="*/ 463 h 1343"/>
                  <a:gd name="T108" fmla="*/ 652 w 1342"/>
                  <a:gd name="T109" fmla="*/ 511 h 1343"/>
                  <a:gd name="T110" fmla="*/ 744 w 1342"/>
                  <a:gd name="T111" fmla="*/ 588 h 1343"/>
                  <a:gd name="T112" fmla="*/ 773 w 1342"/>
                  <a:gd name="T113" fmla="*/ 610 h 1343"/>
                  <a:gd name="T114" fmla="*/ 885 w 1342"/>
                  <a:gd name="T115" fmla="*/ 631 h 1343"/>
                  <a:gd name="T116" fmla="*/ 946 w 1342"/>
                  <a:gd name="T117" fmla="*/ 951 h 1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2" h="1343">
                    <a:moveTo>
                      <a:pt x="671" y="0"/>
                    </a:moveTo>
                    <a:cubicBezTo>
                      <a:pt x="1041" y="0"/>
                      <a:pt x="1342" y="301"/>
                      <a:pt x="1342" y="671"/>
                    </a:cubicBezTo>
                    <a:cubicBezTo>
                      <a:pt x="1342" y="1041"/>
                      <a:pt x="1041" y="1343"/>
                      <a:pt x="671" y="1343"/>
                    </a:cubicBezTo>
                    <a:cubicBezTo>
                      <a:pt x="301" y="1343"/>
                      <a:pt x="0" y="1041"/>
                      <a:pt x="0" y="671"/>
                    </a:cubicBezTo>
                    <a:cubicBezTo>
                      <a:pt x="0" y="301"/>
                      <a:pt x="301" y="0"/>
                      <a:pt x="671" y="0"/>
                    </a:cubicBezTo>
                    <a:close/>
                    <a:moveTo>
                      <a:pt x="440" y="593"/>
                    </a:moveTo>
                    <a:cubicBezTo>
                      <a:pt x="403" y="586"/>
                      <a:pt x="403" y="586"/>
                      <a:pt x="403" y="586"/>
                    </a:cubicBezTo>
                    <a:cubicBezTo>
                      <a:pt x="418" y="558"/>
                      <a:pt x="418" y="558"/>
                      <a:pt x="418" y="558"/>
                    </a:cubicBezTo>
                    <a:cubicBezTo>
                      <a:pt x="425" y="558"/>
                      <a:pt x="425" y="558"/>
                      <a:pt x="425" y="558"/>
                    </a:cubicBezTo>
                    <a:cubicBezTo>
                      <a:pt x="424" y="569"/>
                      <a:pt x="424" y="569"/>
                      <a:pt x="424" y="569"/>
                    </a:cubicBezTo>
                    <a:cubicBezTo>
                      <a:pt x="429" y="573"/>
                      <a:pt x="429" y="573"/>
                      <a:pt x="429" y="573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40" y="593"/>
                      <a:pt x="440" y="593"/>
                      <a:pt x="440" y="593"/>
                    </a:cubicBezTo>
                    <a:close/>
                    <a:moveTo>
                      <a:pt x="671" y="97"/>
                    </a:moveTo>
                    <a:cubicBezTo>
                      <a:pt x="856" y="97"/>
                      <a:pt x="1021" y="186"/>
                      <a:pt x="1126" y="322"/>
                    </a:cubicBezTo>
                    <a:cubicBezTo>
                      <a:pt x="1108" y="333"/>
                      <a:pt x="1108" y="333"/>
                      <a:pt x="1108" y="333"/>
                    </a:cubicBezTo>
                    <a:cubicBezTo>
                      <a:pt x="1115" y="363"/>
                      <a:pt x="1115" y="363"/>
                      <a:pt x="1115" y="363"/>
                    </a:cubicBezTo>
                    <a:cubicBezTo>
                      <a:pt x="1130" y="365"/>
                      <a:pt x="1130" y="365"/>
                      <a:pt x="1130" y="365"/>
                    </a:cubicBezTo>
                    <a:cubicBezTo>
                      <a:pt x="1136" y="381"/>
                      <a:pt x="1136" y="381"/>
                      <a:pt x="1136" y="381"/>
                    </a:cubicBezTo>
                    <a:cubicBezTo>
                      <a:pt x="1117" y="373"/>
                      <a:pt x="1117" y="373"/>
                      <a:pt x="1117" y="373"/>
                    </a:cubicBezTo>
                    <a:cubicBezTo>
                      <a:pt x="1119" y="378"/>
                      <a:pt x="1119" y="378"/>
                      <a:pt x="1119" y="378"/>
                    </a:cubicBezTo>
                    <a:cubicBezTo>
                      <a:pt x="1108" y="391"/>
                      <a:pt x="1108" y="391"/>
                      <a:pt x="1108" y="391"/>
                    </a:cubicBezTo>
                    <a:cubicBezTo>
                      <a:pt x="1074" y="388"/>
                      <a:pt x="1074" y="388"/>
                      <a:pt x="1074" y="388"/>
                    </a:cubicBezTo>
                    <a:cubicBezTo>
                      <a:pt x="1108" y="379"/>
                      <a:pt x="1108" y="379"/>
                      <a:pt x="1108" y="379"/>
                    </a:cubicBezTo>
                    <a:cubicBezTo>
                      <a:pt x="1098" y="342"/>
                      <a:pt x="1098" y="342"/>
                      <a:pt x="1098" y="342"/>
                    </a:cubicBezTo>
                    <a:cubicBezTo>
                      <a:pt x="1100" y="322"/>
                      <a:pt x="1100" y="322"/>
                      <a:pt x="1100" y="322"/>
                    </a:cubicBezTo>
                    <a:cubicBezTo>
                      <a:pt x="1085" y="322"/>
                      <a:pt x="1085" y="322"/>
                      <a:pt x="1085" y="322"/>
                    </a:cubicBezTo>
                    <a:cubicBezTo>
                      <a:pt x="1069" y="350"/>
                      <a:pt x="1069" y="350"/>
                      <a:pt x="1069" y="350"/>
                    </a:cubicBezTo>
                    <a:cubicBezTo>
                      <a:pt x="1085" y="379"/>
                      <a:pt x="1085" y="379"/>
                      <a:pt x="1085" y="379"/>
                    </a:cubicBezTo>
                    <a:cubicBezTo>
                      <a:pt x="1035" y="356"/>
                      <a:pt x="1035" y="356"/>
                      <a:pt x="1035" y="356"/>
                    </a:cubicBezTo>
                    <a:cubicBezTo>
                      <a:pt x="964" y="376"/>
                      <a:pt x="964" y="376"/>
                      <a:pt x="964" y="376"/>
                    </a:cubicBezTo>
                    <a:cubicBezTo>
                      <a:pt x="954" y="383"/>
                      <a:pt x="954" y="383"/>
                      <a:pt x="954" y="383"/>
                    </a:cubicBezTo>
                    <a:cubicBezTo>
                      <a:pt x="952" y="369"/>
                      <a:pt x="952" y="369"/>
                      <a:pt x="952" y="369"/>
                    </a:cubicBezTo>
                    <a:cubicBezTo>
                      <a:pt x="940" y="371"/>
                      <a:pt x="940" y="371"/>
                      <a:pt x="940" y="371"/>
                    </a:cubicBezTo>
                    <a:cubicBezTo>
                      <a:pt x="944" y="389"/>
                      <a:pt x="944" y="389"/>
                      <a:pt x="944" y="389"/>
                    </a:cubicBezTo>
                    <a:cubicBezTo>
                      <a:pt x="938" y="393"/>
                      <a:pt x="938" y="393"/>
                      <a:pt x="938" y="393"/>
                    </a:cubicBezTo>
                    <a:cubicBezTo>
                      <a:pt x="933" y="388"/>
                      <a:pt x="933" y="388"/>
                      <a:pt x="933" y="388"/>
                    </a:cubicBezTo>
                    <a:cubicBezTo>
                      <a:pt x="918" y="397"/>
                      <a:pt x="918" y="397"/>
                      <a:pt x="918" y="397"/>
                    </a:cubicBezTo>
                    <a:cubicBezTo>
                      <a:pt x="922" y="404"/>
                      <a:pt x="922" y="404"/>
                      <a:pt x="922" y="404"/>
                    </a:cubicBezTo>
                    <a:cubicBezTo>
                      <a:pt x="910" y="411"/>
                      <a:pt x="910" y="411"/>
                      <a:pt x="910" y="411"/>
                    </a:cubicBezTo>
                    <a:cubicBezTo>
                      <a:pt x="890" y="411"/>
                      <a:pt x="890" y="411"/>
                      <a:pt x="890" y="411"/>
                    </a:cubicBezTo>
                    <a:cubicBezTo>
                      <a:pt x="873" y="382"/>
                      <a:pt x="873" y="382"/>
                      <a:pt x="873" y="382"/>
                    </a:cubicBezTo>
                    <a:cubicBezTo>
                      <a:pt x="915" y="391"/>
                      <a:pt x="915" y="391"/>
                      <a:pt x="915" y="391"/>
                    </a:cubicBezTo>
                    <a:cubicBezTo>
                      <a:pt x="923" y="381"/>
                      <a:pt x="923" y="381"/>
                      <a:pt x="923" y="381"/>
                    </a:cubicBezTo>
                    <a:cubicBezTo>
                      <a:pt x="872" y="354"/>
                      <a:pt x="872" y="354"/>
                      <a:pt x="872" y="354"/>
                    </a:cubicBezTo>
                    <a:cubicBezTo>
                      <a:pt x="826" y="353"/>
                      <a:pt x="826" y="353"/>
                      <a:pt x="826" y="353"/>
                    </a:cubicBezTo>
                    <a:cubicBezTo>
                      <a:pt x="776" y="376"/>
                      <a:pt x="776" y="376"/>
                      <a:pt x="776" y="376"/>
                    </a:cubicBezTo>
                    <a:cubicBezTo>
                      <a:pt x="755" y="411"/>
                      <a:pt x="755" y="411"/>
                      <a:pt x="755" y="411"/>
                    </a:cubicBezTo>
                    <a:cubicBezTo>
                      <a:pt x="719" y="430"/>
                      <a:pt x="719" y="430"/>
                      <a:pt x="719" y="430"/>
                    </a:cubicBezTo>
                    <a:cubicBezTo>
                      <a:pt x="724" y="469"/>
                      <a:pt x="724" y="469"/>
                      <a:pt x="724" y="469"/>
                    </a:cubicBezTo>
                    <a:cubicBezTo>
                      <a:pt x="758" y="455"/>
                      <a:pt x="758" y="455"/>
                      <a:pt x="758" y="455"/>
                    </a:cubicBezTo>
                    <a:cubicBezTo>
                      <a:pt x="767" y="484"/>
                      <a:pt x="767" y="484"/>
                      <a:pt x="767" y="484"/>
                    </a:cubicBezTo>
                    <a:cubicBezTo>
                      <a:pt x="789" y="478"/>
                      <a:pt x="789" y="478"/>
                      <a:pt x="789" y="478"/>
                    </a:cubicBezTo>
                    <a:cubicBezTo>
                      <a:pt x="795" y="447"/>
                      <a:pt x="795" y="447"/>
                      <a:pt x="795" y="447"/>
                    </a:cubicBezTo>
                    <a:cubicBezTo>
                      <a:pt x="790" y="422"/>
                      <a:pt x="790" y="422"/>
                      <a:pt x="790" y="422"/>
                    </a:cubicBezTo>
                    <a:cubicBezTo>
                      <a:pt x="823" y="394"/>
                      <a:pt x="823" y="394"/>
                      <a:pt x="823" y="394"/>
                    </a:cubicBezTo>
                    <a:cubicBezTo>
                      <a:pt x="838" y="401"/>
                      <a:pt x="838" y="401"/>
                      <a:pt x="838" y="401"/>
                    </a:cubicBezTo>
                    <a:cubicBezTo>
                      <a:pt x="812" y="422"/>
                      <a:pt x="812" y="422"/>
                      <a:pt x="812" y="422"/>
                    </a:cubicBezTo>
                    <a:cubicBezTo>
                      <a:pt x="813" y="439"/>
                      <a:pt x="813" y="439"/>
                      <a:pt x="813" y="439"/>
                    </a:cubicBezTo>
                    <a:cubicBezTo>
                      <a:pt x="829" y="447"/>
                      <a:pt x="829" y="447"/>
                      <a:pt x="829" y="447"/>
                    </a:cubicBezTo>
                    <a:cubicBezTo>
                      <a:pt x="858" y="444"/>
                      <a:pt x="858" y="444"/>
                      <a:pt x="858" y="444"/>
                    </a:cubicBezTo>
                    <a:cubicBezTo>
                      <a:pt x="827" y="455"/>
                      <a:pt x="827" y="455"/>
                      <a:pt x="827" y="455"/>
                    </a:cubicBezTo>
                    <a:cubicBezTo>
                      <a:pt x="809" y="481"/>
                      <a:pt x="809" y="481"/>
                      <a:pt x="809" y="481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55" y="496"/>
                      <a:pt x="755" y="496"/>
                      <a:pt x="755" y="496"/>
                    </a:cubicBezTo>
                    <a:cubicBezTo>
                      <a:pt x="747" y="473"/>
                      <a:pt x="747" y="473"/>
                      <a:pt x="747" y="473"/>
                    </a:cubicBezTo>
                    <a:cubicBezTo>
                      <a:pt x="733" y="475"/>
                      <a:pt x="733" y="475"/>
                      <a:pt x="733" y="475"/>
                    </a:cubicBezTo>
                    <a:cubicBezTo>
                      <a:pt x="744" y="499"/>
                      <a:pt x="744" y="499"/>
                      <a:pt x="744" y="499"/>
                    </a:cubicBezTo>
                    <a:cubicBezTo>
                      <a:pt x="719" y="507"/>
                      <a:pt x="719" y="507"/>
                      <a:pt x="719" y="507"/>
                    </a:cubicBezTo>
                    <a:cubicBezTo>
                      <a:pt x="693" y="533"/>
                      <a:pt x="693" y="533"/>
                      <a:pt x="693" y="533"/>
                    </a:cubicBezTo>
                    <a:cubicBezTo>
                      <a:pt x="668" y="538"/>
                      <a:pt x="668" y="538"/>
                      <a:pt x="668" y="538"/>
                    </a:cubicBezTo>
                    <a:cubicBezTo>
                      <a:pt x="685" y="553"/>
                      <a:pt x="685" y="553"/>
                      <a:pt x="685" y="553"/>
                    </a:cubicBezTo>
                    <a:cubicBezTo>
                      <a:pt x="683" y="573"/>
                      <a:pt x="683" y="573"/>
                      <a:pt x="683" y="573"/>
                    </a:cubicBezTo>
                    <a:cubicBezTo>
                      <a:pt x="642" y="572"/>
                      <a:pt x="642" y="572"/>
                      <a:pt x="642" y="572"/>
                    </a:cubicBezTo>
                    <a:cubicBezTo>
                      <a:pt x="638" y="611"/>
                      <a:pt x="638" y="611"/>
                      <a:pt x="638" y="611"/>
                    </a:cubicBezTo>
                    <a:cubicBezTo>
                      <a:pt x="667" y="621"/>
                      <a:pt x="667" y="621"/>
                      <a:pt x="667" y="621"/>
                    </a:cubicBezTo>
                    <a:cubicBezTo>
                      <a:pt x="688" y="616"/>
                      <a:pt x="688" y="616"/>
                      <a:pt x="688" y="616"/>
                    </a:cubicBezTo>
                    <a:cubicBezTo>
                      <a:pt x="694" y="608"/>
                      <a:pt x="694" y="608"/>
                      <a:pt x="694" y="608"/>
                    </a:cubicBezTo>
                    <a:cubicBezTo>
                      <a:pt x="691" y="598"/>
                      <a:pt x="691" y="598"/>
                      <a:pt x="691" y="598"/>
                    </a:cubicBezTo>
                    <a:cubicBezTo>
                      <a:pt x="699" y="587"/>
                      <a:pt x="699" y="587"/>
                      <a:pt x="699" y="587"/>
                    </a:cubicBezTo>
                    <a:cubicBezTo>
                      <a:pt x="711" y="583"/>
                      <a:pt x="711" y="583"/>
                      <a:pt x="711" y="583"/>
                    </a:cubicBezTo>
                    <a:cubicBezTo>
                      <a:pt x="716" y="571"/>
                      <a:pt x="716" y="571"/>
                      <a:pt x="716" y="571"/>
                    </a:cubicBezTo>
                    <a:cubicBezTo>
                      <a:pt x="726" y="578"/>
                      <a:pt x="726" y="578"/>
                      <a:pt x="726" y="578"/>
                    </a:cubicBezTo>
                    <a:cubicBezTo>
                      <a:pt x="745" y="565"/>
                      <a:pt x="745" y="565"/>
                      <a:pt x="745" y="565"/>
                    </a:cubicBezTo>
                    <a:cubicBezTo>
                      <a:pt x="757" y="580"/>
                      <a:pt x="757" y="580"/>
                      <a:pt x="757" y="580"/>
                    </a:cubicBezTo>
                    <a:cubicBezTo>
                      <a:pt x="784" y="599"/>
                      <a:pt x="784" y="599"/>
                      <a:pt x="784" y="599"/>
                    </a:cubicBezTo>
                    <a:cubicBezTo>
                      <a:pt x="781" y="610"/>
                      <a:pt x="781" y="610"/>
                      <a:pt x="781" y="610"/>
                    </a:cubicBezTo>
                    <a:cubicBezTo>
                      <a:pt x="790" y="602"/>
                      <a:pt x="790" y="602"/>
                      <a:pt x="790" y="602"/>
                    </a:cubicBezTo>
                    <a:cubicBezTo>
                      <a:pt x="791" y="595"/>
                      <a:pt x="791" y="595"/>
                      <a:pt x="791" y="595"/>
                    </a:cubicBezTo>
                    <a:cubicBezTo>
                      <a:pt x="796" y="598"/>
                      <a:pt x="796" y="598"/>
                      <a:pt x="796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8"/>
                      <a:pt x="797" y="598"/>
                      <a:pt x="797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6"/>
                      <a:pt x="797" y="596"/>
                      <a:pt x="797" y="596"/>
                    </a:cubicBezTo>
                    <a:cubicBezTo>
                      <a:pt x="791" y="591"/>
                      <a:pt x="791" y="591"/>
                      <a:pt x="791" y="591"/>
                    </a:cubicBezTo>
                    <a:cubicBezTo>
                      <a:pt x="790" y="591"/>
                      <a:pt x="790" y="591"/>
                      <a:pt x="790" y="591"/>
                    </a:cubicBezTo>
                    <a:cubicBezTo>
                      <a:pt x="780" y="583"/>
                      <a:pt x="780" y="583"/>
                      <a:pt x="780" y="583"/>
                    </a:cubicBezTo>
                    <a:cubicBezTo>
                      <a:pt x="762" y="569"/>
                      <a:pt x="762" y="569"/>
                      <a:pt x="762" y="569"/>
                    </a:cubicBezTo>
                    <a:cubicBezTo>
                      <a:pt x="761" y="561"/>
                      <a:pt x="761" y="561"/>
                      <a:pt x="761" y="561"/>
                    </a:cubicBezTo>
                    <a:cubicBezTo>
                      <a:pt x="771" y="557"/>
                      <a:pt x="771" y="557"/>
                      <a:pt x="771" y="557"/>
                    </a:cubicBezTo>
                    <a:cubicBezTo>
                      <a:pt x="785" y="574"/>
                      <a:pt x="785" y="574"/>
                      <a:pt x="785" y="574"/>
                    </a:cubicBezTo>
                    <a:cubicBezTo>
                      <a:pt x="806" y="586"/>
                      <a:pt x="806" y="586"/>
                      <a:pt x="806" y="586"/>
                    </a:cubicBezTo>
                    <a:cubicBezTo>
                      <a:pt x="805" y="599"/>
                      <a:pt x="805" y="599"/>
                      <a:pt x="805" y="599"/>
                    </a:cubicBezTo>
                    <a:cubicBezTo>
                      <a:pt x="820" y="622"/>
                      <a:pt x="820" y="622"/>
                      <a:pt x="820" y="622"/>
                    </a:cubicBezTo>
                    <a:cubicBezTo>
                      <a:pt x="826" y="610"/>
                      <a:pt x="826" y="610"/>
                      <a:pt x="826" y="610"/>
                    </a:cubicBezTo>
                    <a:cubicBezTo>
                      <a:pt x="822" y="593"/>
                      <a:pt x="822" y="593"/>
                      <a:pt x="822" y="593"/>
                    </a:cubicBezTo>
                    <a:cubicBezTo>
                      <a:pt x="840" y="591"/>
                      <a:pt x="840" y="591"/>
                      <a:pt x="840" y="591"/>
                    </a:cubicBezTo>
                    <a:cubicBezTo>
                      <a:pt x="858" y="589"/>
                      <a:pt x="858" y="589"/>
                      <a:pt x="858" y="589"/>
                    </a:cubicBezTo>
                    <a:cubicBezTo>
                      <a:pt x="840" y="596"/>
                      <a:pt x="840" y="596"/>
                      <a:pt x="840" y="596"/>
                    </a:cubicBezTo>
                    <a:cubicBezTo>
                      <a:pt x="851" y="617"/>
                      <a:pt x="851" y="617"/>
                      <a:pt x="851" y="617"/>
                    </a:cubicBezTo>
                    <a:cubicBezTo>
                      <a:pt x="871" y="618"/>
                      <a:pt x="871" y="618"/>
                      <a:pt x="871" y="618"/>
                    </a:cubicBezTo>
                    <a:cubicBezTo>
                      <a:pt x="877" y="623"/>
                      <a:pt x="877" y="623"/>
                      <a:pt x="877" y="623"/>
                    </a:cubicBezTo>
                    <a:cubicBezTo>
                      <a:pt x="886" y="623"/>
                      <a:pt x="886" y="623"/>
                      <a:pt x="886" y="623"/>
                    </a:cubicBezTo>
                    <a:cubicBezTo>
                      <a:pt x="888" y="618"/>
                      <a:pt x="888" y="618"/>
                      <a:pt x="888" y="618"/>
                    </a:cubicBezTo>
                    <a:cubicBezTo>
                      <a:pt x="894" y="618"/>
                      <a:pt x="894" y="618"/>
                      <a:pt x="894" y="618"/>
                    </a:cubicBezTo>
                    <a:cubicBezTo>
                      <a:pt x="892" y="633"/>
                      <a:pt x="892" y="633"/>
                      <a:pt x="892" y="633"/>
                    </a:cubicBezTo>
                    <a:cubicBezTo>
                      <a:pt x="886" y="651"/>
                      <a:pt x="886" y="651"/>
                      <a:pt x="886" y="651"/>
                    </a:cubicBezTo>
                    <a:cubicBezTo>
                      <a:pt x="849" y="655"/>
                      <a:pt x="849" y="655"/>
                      <a:pt x="849" y="655"/>
                    </a:cubicBezTo>
                    <a:cubicBezTo>
                      <a:pt x="815" y="644"/>
                      <a:pt x="815" y="644"/>
                      <a:pt x="815" y="644"/>
                    </a:cubicBezTo>
                    <a:cubicBezTo>
                      <a:pt x="808" y="650"/>
                      <a:pt x="808" y="650"/>
                      <a:pt x="808" y="650"/>
                    </a:cubicBezTo>
                    <a:cubicBezTo>
                      <a:pt x="802" y="659"/>
                      <a:pt x="802" y="659"/>
                      <a:pt x="802" y="659"/>
                    </a:cubicBezTo>
                    <a:cubicBezTo>
                      <a:pt x="747" y="634"/>
                      <a:pt x="747" y="634"/>
                      <a:pt x="747" y="634"/>
                    </a:cubicBezTo>
                    <a:cubicBezTo>
                      <a:pt x="761" y="628"/>
                      <a:pt x="761" y="628"/>
                      <a:pt x="761" y="628"/>
                    </a:cubicBezTo>
                    <a:cubicBezTo>
                      <a:pt x="745" y="617"/>
                      <a:pt x="745" y="617"/>
                      <a:pt x="745" y="617"/>
                    </a:cubicBezTo>
                    <a:cubicBezTo>
                      <a:pt x="689" y="625"/>
                      <a:pt x="689" y="625"/>
                      <a:pt x="689" y="625"/>
                    </a:cubicBezTo>
                    <a:cubicBezTo>
                      <a:pt x="679" y="628"/>
                      <a:pt x="679" y="628"/>
                      <a:pt x="679" y="628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58" y="630"/>
                      <a:pt x="658" y="630"/>
                      <a:pt x="658" y="630"/>
                    </a:cubicBezTo>
                    <a:cubicBezTo>
                      <a:pt x="598" y="703"/>
                      <a:pt x="598" y="703"/>
                      <a:pt x="598" y="703"/>
                    </a:cubicBezTo>
                    <a:cubicBezTo>
                      <a:pt x="596" y="760"/>
                      <a:pt x="596" y="760"/>
                      <a:pt x="596" y="760"/>
                    </a:cubicBezTo>
                    <a:cubicBezTo>
                      <a:pt x="653" y="812"/>
                      <a:pt x="653" y="812"/>
                      <a:pt x="653" y="812"/>
                    </a:cubicBezTo>
                    <a:cubicBezTo>
                      <a:pt x="718" y="798"/>
                      <a:pt x="718" y="798"/>
                      <a:pt x="718" y="798"/>
                    </a:cubicBezTo>
                    <a:cubicBezTo>
                      <a:pt x="744" y="812"/>
                      <a:pt x="744" y="812"/>
                      <a:pt x="744" y="812"/>
                    </a:cubicBezTo>
                    <a:cubicBezTo>
                      <a:pt x="738" y="840"/>
                      <a:pt x="738" y="840"/>
                      <a:pt x="738" y="840"/>
                    </a:cubicBezTo>
                    <a:cubicBezTo>
                      <a:pt x="769" y="899"/>
                      <a:pt x="769" y="899"/>
                      <a:pt x="769" y="899"/>
                    </a:cubicBezTo>
                    <a:cubicBezTo>
                      <a:pt x="750" y="926"/>
                      <a:pt x="750" y="926"/>
                      <a:pt x="750" y="926"/>
                    </a:cubicBezTo>
                    <a:cubicBezTo>
                      <a:pt x="803" y="1033"/>
                      <a:pt x="803" y="1033"/>
                      <a:pt x="803" y="1033"/>
                    </a:cubicBezTo>
                    <a:cubicBezTo>
                      <a:pt x="849" y="1034"/>
                      <a:pt x="849" y="1034"/>
                      <a:pt x="849" y="1034"/>
                    </a:cubicBezTo>
                    <a:cubicBezTo>
                      <a:pt x="887" y="974"/>
                      <a:pt x="887" y="974"/>
                      <a:pt x="887" y="974"/>
                    </a:cubicBezTo>
                    <a:cubicBezTo>
                      <a:pt x="887" y="942"/>
                      <a:pt x="887" y="942"/>
                      <a:pt x="887" y="942"/>
                    </a:cubicBezTo>
                    <a:cubicBezTo>
                      <a:pt x="923" y="920"/>
                      <a:pt x="923" y="920"/>
                      <a:pt x="923" y="920"/>
                    </a:cubicBezTo>
                    <a:cubicBezTo>
                      <a:pt x="910" y="854"/>
                      <a:pt x="910" y="854"/>
                      <a:pt x="910" y="854"/>
                    </a:cubicBezTo>
                    <a:cubicBezTo>
                      <a:pt x="958" y="817"/>
                      <a:pt x="958" y="817"/>
                      <a:pt x="958" y="817"/>
                    </a:cubicBezTo>
                    <a:cubicBezTo>
                      <a:pt x="975" y="769"/>
                      <a:pt x="975" y="769"/>
                      <a:pt x="975" y="769"/>
                    </a:cubicBezTo>
                    <a:cubicBezTo>
                      <a:pt x="937" y="778"/>
                      <a:pt x="937" y="778"/>
                      <a:pt x="937" y="778"/>
                    </a:cubicBezTo>
                    <a:cubicBezTo>
                      <a:pt x="907" y="741"/>
                      <a:pt x="907" y="741"/>
                      <a:pt x="907" y="741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6" y="675"/>
                      <a:pt x="886" y="675"/>
                      <a:pt x="886" y="675"/>
                    </a:cubicBezTo>
                    <a:cubicBezTo>
                      <a:pt x="888" y="669"/>
                      <a:pt x="888" y="669"/>
                      <a:pt x="888" y="669"/>
                    </a:cubicBezTo>
                    <a:cubicBezTo>
                      <a:pt x="932" y="734"/>
                      <a:pt x="932" y="734"/>
                      <a:pt x="932" y="734"/>
                    </a:cubicBezTo>
                    <a:cubicBezTo>
                      <a:pt x="938" y="765"/>
                      <a:pt x="938" y="765"/>
                      <a:pt x="938" y="765"/>
                    </a:cubicBezTo>
                    <a:cubicBezTo>
                      <a:pt x="995" y="740"/>
                      <a:pt x="995" y="740"/>
                      <a:pt x="995" y="740"/>
                    </a:cubicBezTo>
                    <a:cubicBezTo>
                      <a:pt x="1034" y="706"/>
                      <a:pt x="1034" y="706"/>
                      <a:pt x="1034" y="706"/>
                    </a:cubicBezTo>
                    <a:cubicBezTo>
                      <a:pt x="1006" y="692"/>
                      <a:pt x="1006" y="692"/>
                      <a:pt x="1006" y="692"/>
                    </a:cubicBezTo>
                    <a:cubicBezTo>
                      <a:pt x="986" y="695"/>
                      <a:pt x="986" y="695"/>
                      <a:pt x="986" y="695"/>
                    </a:cubicBezTo>
                    <a:cubicBezTo>
                      <a:pt x="960" y="658"/>
                      <a:pt x="960" y="658"/>
                      <a:pt x="960" y="658"/>
                    </a:cubicBezTo>
                    <a:cubicBezTo>
                      <a:pt x="974" y="657"/>
                      <a:pt x="974" y="657"/>
                      <a:pt x="974" y="657"/>
                    </a:cubicBezTo>
                    <a:cubicBezTo>
                      <a:pt x="1008" y="680"/>
                      <a:pt x="1008" y="680"/>
                      <a:pt x="1008" y="680"/>
                    </a:cubicBezTo>
                    <a:cubicBezTo>
                      <a:pt x="1071" y="683"/>
                      <a:pt x="1071" y="683"/>
                      <a:pt x="1071" y="683"/>
                    </a:cubicBezTo>
                    <a:cubicBezTo>
                      <a:pt x="1098" y="718"/>
                      <a:pt x="1098" y="718"/>
                      <a:pt x="1098" y="718"/>
                    </a:cubicBezTo>
                    <a:cubicBezTo>
                      <a:pt x="1128" y="792"/>
                      <a:pt x="1128" y="792"/>
                      <a:pt x="1128" y="792"/>
                    </a:cubicBezTo>
                    <a:cubicBezTo>
                      <a:pt x="1140" y="771"/>
                      <a:pt x="1140" y="771"/>
                      <a:pt x="1140" y="771"/>
                    </a:cubicBezTo>
                    <a:cubicBezTo>
                      <a:pt x="1143" y="738"/>
                      <a:pt x="1143" y="738"/>
                      <a:pt x="1143" y="738"/>
                    </a:cubicBezTo>
                    <a:cubicBezTo>
                      <a:pt x="1211" y="700"/>
                      <a:pt x="1211" y="700"/>
                      <a:pt x="1211" y="700"/>
                    </a:cubicBezTo>
                    <a:cubicBezTo>
                      <a:pt x="1231" y="745"/>
                      <a:pt x="1231" y="745"/>
                      <a:pt x="1231" y="745"/>
                    </a:cubicBezTo>
                    <a:cubicBezTo>
                      <a:pt x="1240" y="746"/>
                      <a:pt x="1240" y="746"/>
                      <a:pt x="1240" y="746"/>
                    </a:cubicBezTo>
                    <a:cubicBezTo>
                      <a:pt x="1203" y="1027"/>
                      <a:pt x="962" y="1245"/>
                      <a:pt x="671" y="1245"/>
                    </a:cubicBezTo>
                    <a:cubicBezTo>
                      <a:pt x="555" y="1245"/>
                      <a:pt x="447" y="1210"/>
                      <a:pt x="357" y="1151"/>
                    </a:cubicBezTo>
                    <a:cubicBezTo>
                      <a:pt x="390" y="1115"/>
                      <a:pt x="390" y="1115"/>
                      <a:pt x="390" y="1115"/>
                    </a:cubicBezTo>
                    <a:cubicBezTo>
                      <a:pt x="381" y="1106"/>
                      <a:pt x="381" y="1106"/>
                      <a:pt x="381" y="1106"/>
                    </a:cubicBezTo>
                    <a:cubicBezTo>
                      <a:pt x="397" y="1106"/>
                      <a:pt x="397" y="1106"/>
                      <a:pt x="397" y="1106"/>
                    </a:cubicBezTo>
                    <a:cubicBezTo>
                      <a:pt x="431" y="1068"/>
                      <a:pt x="431" y="1068"/>
                      <a:pt x="431" y="1068"/>
                    </a:cubicBezTo>
                    <a:cubicBezTo>
                      <a:pt x="439" y="1042"/>
                      <a:pt x="439" y="1042"/>
                      <a:pt x="439" y="1042"/>
                    </a:cubicBezTo>
                    <a:cubicBezTo>
                      <a:pt x="474" y="1028"/>
                      <a:pt x="474" y="1028"/>
                      <a:pt x="474" y="1028"/>
                    </a:cubicBezTo>
                    <a:cubicBezTo>
                      <a:pt x="493" y="987"/>
                      <a:pt x="493" y="987"/>
                      <a:pt x="493" y="987"/>
                    </a:cubicBezTo>
                    <a:cubicBezTo>
                      <a:pt x="488" y="978"/>
                      <a:pt x="488" y="978"/>
                      <a:pt x="488" y="978"/>
                    </a:cubicBezTo>
                    <a:cubicBezTo>
                      <a:pt x="499" y="963"/>
                      <a:pt x="499" y="963"/>
                      <a:pt x="499" y="963"/>
                    </a:cubicBezTo>
                    <a:cubicBezTo>
                      <a:pt x="504" y="960"/>
                      <a:pt x="504" y="960"/>
                      <a:pt x="504" y="960"/>
                    </a:cubicBezTo>
                    <a:cubicBezTo>
                      <a:pt x="514" y="938"/>
                      <a:pt x="514" y="938"/>
                      <a:pt x="514" y="938"/>
                    </a:cubicBezTo>
                    <a:cubicBezTo>
                      <a:pt x="510" y="928"/>
                      <a:pt x="510" y="928"/>
                      <a:pt x="510" y="928"/>
                    </a:cubicBezTo>
                    <a:cubicBezTo>
                      <a:pt x="432" y="900"/>
                      <a:pt x="432" y="900"/>
                      <a:pt x="432" y="900"/>
                    </a:cubicBezTo>
                    <a:cubicBezTo>
                      <a:pt x="427" y="903"/>
                      <a:pt x="427" y="903"/>
                      <a:pt x="427" y="903"/>
                    </a:cubicBezTo>
                    <a:cubicBezTo>
                      <a:pt x="425" y="910"/>
                      <a:pt x="425" y="910"/>
                      <a:pt x="425" y="910"/>
                    </a:cubicBezTo>
                    <a:cubicBezTo>
                      <a:pt x="416" y="908"/>
                      <a:pt x="416" y="908"/>
                      <a:pt x="416" y="908"/>
                    </a:cubicBezTo>
                    <a:cubicBezTo>
                      <a:pt x="424" y="898"/>
                      <a:pt x="424" y="898"/>
                      <a:pt x="424" y="898"/>
                    </a:cubicBezTo>
                    <a:cubicBezTo>
                      <a:pt x="419" y="896"/>
                      <a:pt x="419" y="896"/>
                      <a:pt x="419" y="896"/>
                    </a:cubicBezTo>
                    <a:cubicBezTo>
                      <a:pt x="411" y="869"/>
                      <a:pt x="411" y="869"/>
                      <a:pt x="411" y="869"/>
                    </a:cubicBezTo>
                    <a:cubicBezTo>
                      <a:pt x="350" y="837"/>
                      <a:pt x="350" y="837"/>
                      <a:pt x="350" y="837"/>
                    </a:cubicBezTo>
                    <a:cubicBezTo>
                      <a:pt x="342" y="844"/>
                      <a:pt x="342" y="844"/>
                      <a:pt x="342" y="844"/>
                    </a:cubicBezTo>
                    <a:cubicBezTo>
                      <a:pt x="324" y="843"/>
                      <a:pt x="324" y="843"/>
                      <a:pt x="324" y="843"/>
                    </a:cubicBezTo>
                    <a:cubicBezTo>
                      <a:pt x="321" y="837"/>
                      <a:pt x="321" y="837"/>
                      <a:pt x="321" y="837"/>
                    </a:cubicBezTo>
                    <a:cubicBezTo>
                      <a:pt x="311" y="839"/>
                      <a:pt x="311" y="839"/>
                      <a:pt x="311" y="839"/>
                    </a:cubicBezTo>
                    <a:cubicBezTo>
                      <a:pt x="304" y="828"/>
                      <a:pt x="304" y="828"/>
                      <a:pt x="304" y="828"/>
                    </a:cubicBezTo>
                    <a:cubicBezTo>
                      <a:pt x="291" y="822"/>
                      <a:pt x="291" y="822"/>
                      <a:pt x="291" y="822"/>
                    </a:cubicBezTo>
                    <a:cubicBezTo>
                      <a:pt x="279" y="824"/>
                      <a:pt x="279" y="824"/>
                      <a:pt x="279" y="824"/>
                    </a:cubicBezTo>
                    <a:cubicBezTo>
                      <a:pt x="268" y="816"/>
                      <a:pt x="268" y="816"/>
                      <a:pt x="268" y="816"/>
                    </a:cubicBezTo>
                    <a:cubicBezTo>
                      <a:pt x="270" y="791"/>
                      <a:pt x="270" y="791"/>
                      <a:pt x="270" y="791"/>
                    </a:cubicBezTo>
                    <a:cubicBezTo>
                      <a:pt x="265" y="786"/>
                      <a:pt x="265" y="786"/>
                      <a:pt x="265" y="786"/>
                    </a:cubicBezTo>
                    <a:cubicBezTo>
                      <a:pt x="237" y="787"/>
                      <a:pt x="237" y="787"/>
                      <a:pt x="237" y="787"/>
                    </a:cubicBezTo>
                    <a:cubicBezTo>
                      <a:pt x="246" y="754"/>
                      <a:pt x="246" y="754"/>
                      <a:pt x="246" y="754"/>
                    </a:cubicBezTo>
                    <a:cubicBezTo>
                      <a:pt x="228" y="755"/>
                      <a:pt x="228" y="755"/>
                      <a:pt x="228" y="755"/>
                    </a:cubicBezTo>
                    <a:cubicBezTo>
                      <a:pt x="226" y="764"/>
                      <a:pt x="226" y="764"/>
                      <a:pt x="226" y="764"/>
                    </a:cubicBezTo>
                    <a:cubicBezTo>
                      <a:pt x="218" y="772"/>
                      <a:pt x="218" y="772"/>
                      <a:pt x="218" y="772"/>
                    </a:cubicBezTo>
                    <a:cubicBezTo>
                      <a:pt x="202" y="768"/>
                      <a:pt x="202" y="768"/>
                      <a:pt x="202" y="768"/>
                    </a:cubicBezTo>
                    <a:cubicBezTo>
                      <a:pt x="190" y="753"/>
                      <a:pt x="190" y="753"/>
                      <a:pt x="190" y="753"/>
                    </a:cubicBezTo>
                    <a:cubicBezTo>
                      <a:pt x="191" y="714"/>
                      <a:pt x="191" y="714"/>
                      <a:pt x="191" y="714"/>
                    </a:cubicBezTo>
                    <a:cubicBezTo>
                      <a:pt x="232" y="700"/>
                      <a:pt x="232" y="700"/>
                      <a:pt x="232" y="700"/>
                    </a:cubicBezTo>
                    <a:cubicBezTo>
                      <a:pt x="264" y="701"/>
                      <a:pt x="264" y="701"/>
                      <a:pt x="264" y="701"/>
                    </a:cubicBezTo>
                    <a:cubicBezTo>
                      <a:pt x="266" y="718"/>
                      <a:pt x="266" y="718"/>
                      <a:pt x="266" y="718"/>
                    </a:cubicBezTo>
                    <a:cubicBezTo>
                      <a:pt x="279" y="732"/>
                      <a:pt x="279" y="732"/>
                      <a:pt x="279" y="732"/>
                    </a:cubicBezTo>
                    <a:cubicBezTo>
                      <a:pt x="287" y="732"/>
                      <a:pt x="287" y="732"/>
                      <a:pt x="287" y="732"/>
                    </a:cubicBezTo>
                    <a:cubicBezTo>
                      <a:pt x="289" y="722"/>
                      <a:pt x="289" y="722"/>
                      <a:pt x="289" y="722"/>
                    </a:cubicBezTo>
                    <a:cubicBezTo>
                      <a:pt x="279" y="701"/>
                      <a:pt x="279" y="701"/>
                      <a:pt x="279" y="701"/>
                    </a:cubicBezTo>
                    <a:cubicBezTo>
                      <a:pt x="282" y="689"/>
                      <a:pt x="282" y="689"/>
                      <a:pt x="282" y="689"/>
                    </a:cubicBezTo>
                    <a:cubicBezTo>
                      <a:pt x="312" y="669"/>
                      <a:pt x="312" y="669"/>
                      <a:pt x="312" y="669"/>
                    </a:cubicBezTo>
                    <a:cubicBezTo>
                      <a:pt x="320" y="632"/>
                      <a:pt x="320" y="632"/>
                      <a:pt x="320" y="632"/>
                    </a:cubicBezTo>
                    <a:cubicBezTo>
                      <a:pt x="346" y="627"/>
                      <a:pt x="346" y="627"/>
                      <a:pt x="346" y="627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60" y="607"/>
                      <a:pt x="360" y="607"/>
                      <a:pt x="360" y="607"/>
                    </a:cubicBezTo>
                    <a:cubicBezTo>
                      <a:pt x="371" y="615"/>
                      <a:pt x="371" y="615"/>
                      <a:pt x="371" y="615"/>
                    </a:cubicBezTo>
                    <a:cubicBezTo>
                      <a:pt x="402" y="598"/>
                      <a:pt x="402" y="598"/>
                      <a:pt x="402" y="598"/>
                    </a:cubicBezTo>
                    <a:cubicBezTo>
                      <a:pt x="400" y="594"/>
                      <a:pt x="400" y="594"/>
                      <a:pt x="400" y="594"/>
                    </a:cubicBezTo>
                    <a:cubicBezTo>
                      <a:pt x="380" y="595"/>
                      <a:pt x="380" y="595"/>
                      <a:pt x="380" y="595"/>
                    </a:cubicBezTo>
                    <a:cubicBezTo>
                      <a:pt x="372" y="588"/>
                      <a:pt x="372" y="588"/>
                      <a:pt x="372" y="588"/>
                    </a:cubicBezTo>
                    <a:cubicBezTo>
                      <a:pt x="380" y="580"/>
                      <a:pt x="380" y="580"/>
                      <a:pt x="380" y="580"/>
                    </a:cubicBezTo>
                    <a:cubicBezTo>
                      <a:pt x="374" y="573"/>
                      <a:pt x="374" y="573"/>
                      <a:pt x="374" y="573"/>
                    </a:cubicBezTo>
                    <a:cubicBezTo>
                      <a:pt x="340" y="589"/>
                      <a:pt x="340" y="589"/>
                      <a:pt x="340" y="589"/>
                    </a:cubicBezTo>
                    <a:cubicBezTo>
                      <a:pt x="362" y="567"/>
                      <a:pt x="362" y="567"/>
                      <a:pt x="36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24" y="554"/>
                      <a:pt x="424" y="554"/>
                      <a:pt x="424" y="554"/>
                    </a:cubicBezTo>
                    <a:cubicBezTo>
                      <a:pt x="422" y="543"/>
                      <a:pt x="422" y="543"/>
                      <a:pt x="422" y="543"/>
                    </a:cubicBezTo>
                    <a:cubicBezTo>
                      <a:pt x="401" y="530"/>
                      <a:pt x="401" y="530"/>
                      <a:pt x="401" y="530"/>
                    </a:cubicBezTo>
                    <a:cubicBezTo>
                      <a:pt x="375" y="488"/>
                      <a:pt x="375" y="488"/>
                      <a:pt x="375" y="488"/>
                    </a:cubicBezTo>
                    <a:cubicBezTo>
                      <a:pt x="357" y="504"/>
                      <a:pt x="357" y="504"/>
                      <a:pt x="357" y="504"/>
                    </a:cubicBezTo>
                    <a:cubicBezTo>
                      <a:pt x="347" y="500"/>
                      <a:pt x="347" y="500"/>
                      <a:pt x="347" y="500"/>
                    </a:cubicBezTo>
                    <a:cubicBezTo>
                      <a:pt x="345" y="484"/>
                      <a:pt x="345" y="484"/>
                      <a:pt x="345" y="484"/>
                    </a:cubicBezTo>
                    <a:cubicBezTo>
                      <a:pt x="324" y="470"/>
                      <a:pt x="324" y="470"/>
                      <a:pt x="324" y="470"/>
                    </a:cubicBezTo>
                    <a:cubicBezTo>
                      <a:pt x="304" y="466"/>
                      <a:pt x="304" y="466"/>
                      <a:pt x="304" y="466"/>
                    </a:cubicBezTo>
                    <a:cubicBezTo>
                      <a:pt x="304" y="493"/>
                      <a:pt x="304" y="493"/>
                      <a:pt x="304" y="493"/>
                    </a:cubicBezTo>
                    <a:cubicBezTo>
                      <a:pt x="294" y="501"/>
                      <a:pt x="294" y="501"/>
                      <a:pt x="294" y="501"/>
                    </a:cubicBezTo>
                    <a:cubicBezTo>
                      <a:pt x="307" y="509"/>
                      <a:pt x="307" y="509"/>
                      <a:pt x="307" y="509"/>
                    </a:cubicBezTo>
                    <a:cubicBezTo>
                      <a:pt x="306" y="522"/>
                      <a:pt x="306" y="522"/>
                      <a:pt x="306" y="522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9" y="554"/>
                      <a:pt x="299" y="554"/>
                      <a:pt x="299" y="554"/>
                    </a:cubicBezTo>
                    <a:cubicBezTo>
                      <a:pt x="291" y="562"/>
                      <a:pt x="291" y="562"/>
                      <a:pt x="291" y="562"/>
                    </a:cubicBezTo>
                    <a:cubicBezTo>
                      <a:pt x="276" y="550"/>
                      <a:pt x="276" y="550"/>
                      <a:pt x="276" y="550"/>
                    </a:cubicBezTo>
                    <a:cubicBezTo>
                      <a:pt x="275" y="532"/>
                      <a:pt x="275" y="532"/>
                      <a:pt x="275" y="532"/>
                    </a:cubicBezTo>
                    <a:cubicBezTo>
                      <a:pt x="241" y="521"/>
                      <a:pt x="241" y="521"/>
                      <a:pt x="241" y="521"/>
                    </a:cubicBezTo>
                    <a:cubicBezTo>
                      <a:pt x="207" y="501"/>
                      <a:pt x="207" y="501"/>
                      <a:pt x="207" y="501"/>
                    </a:cubicBezTo>
                    <a:cubicBezTo>
                      <a:pt x="210" y="472"/>
                      <a:pt x="210" y="472"/>
                      <a:pt x="210" y="472"/>
                    </a:cubicBezTo>
                    <a:cubicBezTo>
                      <a:pt x="241" y="453"/>
                      <a:pt x="241" y="453"/>
                      <a:pt x="241" y="453"/>
                    </a:cubicBezTo>
                    <a:cubicBezTo>
                      <a:pt x="252" y="435"/>
                      <a:pt x="252" y="435"/>
                      <a:pt x="252" y="435"/>
                    </a:cubicBezTo>
                    <a:cubicBezTo>
                      <a:pt x="270" y="433"/>
                      <a:pt x="270" y="433"/>
                      <a:pt x="270" y="433"/>
                    </a:cubicBezTo>
                    <a:cubicBezTo>
                      <a:pt x="280" y="422"/>
                      <a:pt x="280" y="422"/>
                      <a:pt x="280" y="422"/>
                    </a:cubicBezTo>
                    <a:cubicBezTo>
                      <a:pt x="278" y="406"/>
                      <a:pt x="278" y="406"/>
                      <a:pt x="278" y="406"/>
                    </a:cubicBezTo>
                    <a:cubicBezTo>
                      <a:pt x="260" y="399"/>
                      <a:pt x="260" y="399"/>
                      <a:pt x="260" y="399"/>
                    </a:cubicBezTo>
                    <a:cubicBezTo>
                      <a:pt x="256" y="403"/>
                      <a:pt x="256" y="403"/>
                      <a:pt x="256" y="403"/>
                    </a:cubicBezTo>
                    <a:cubicBezTo>
                      <a:pt x="260" y="412"/>
                      <a:pt x="260" y="412"/>
                      <a:pt x="260" y="412"/>
                    </a:cubicBezTo>
                    <a:cubicBezTo>
                      <a:pt x="248" y="423"/>
                      <a:pt x="248" y="423"/>
                      <a:pt x="248" y="423"/>
                    </a:cubicBezTo>
                    <a:cubicBezTo>
                      <a:pt x="241" y="419"/>
                      <a:pt x="241" y="419"/>
                      <a:pt x="241" y="419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28" y="410"/>
                      <a:pt x="228" y="410"/>
                      <a:pt x="228" y="410"/>
                    </a:cubicBezTo>
                    <a:cubicBezTo>
                      <a:pt x="221" y="391"/>
                      <a:pt x="221" y="391"/>
                      <a:pt x="221" y="391"/>
                    </a:cubicBezTo>
                    <a:cubicBezTo>
                      <a:pt x="202" y="378"/>
                      <a:pt x="202" y="378"/>
                      <a:pt x="202" y="378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212" y="404"/>
                      <a:pt x="212" y="404"/>
                      <a:pt x="212" y="404"/>
                    </a:cubicBezTo>
                    <a:cubicBezTo>
                      <a:pt x="200" y="422"/>
                      <a:pt x="200" y="422"/>
                      <a:pt x="200" y="422"/>
                    </a:cubicBezTo>
                    <a:cubicBezTo>
                      <a:pt x="156" y="418"/>
                      <a:pt x="156" y="418"/>
                      <a:pt x="156" y="418"/>
                    </a:cubicBezTo>
                    <a:cubicBezTo>
                      <a:pt x="162" y="407"/>
                      <a:pt x="168" y="395"/>
                      <a:pt x="175" y="383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90" y="382"/>
                      <a:pt x="190" y="382"/>
                      <a:pt x="190" y="382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194" y="353"/>
                      <a:pt x="202" y="341"/>
                      <a:pt x="210" y="330"/>
                    </a:cubicBez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86" y="348"/>
                      <a:pt x="286" y="348"/>
                      <a:pt x="286" y="348"/>
                    </a:cubicBezTo>
                    <a:cubicBezTo>
                      <a:pt x="289" y="339"/>
                      <a:pt x="289" y="339"/>
                      <a:pt x="289" y="339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40" y="338"/>
                      <a:pt x="240" y="338"/>
                      <a:pt x="240" y="338"/>
                    </a:cubicBezTo>
                    <a:cubicBezTo>
                      <a:pt x="215" y="324"/>
                      <a:pt x="215" y="324"/>
                      <a:pt x="215" y="324"/>
                    </a:cubicBezTo>
                    <a:cubicBezTo>
                      <a:pt x="220" y="317"/>
                      <a:pt x="225" y="311"/>
                      <a:pt x="230" y="305"/>
                    </a:cubicBezTo>
                    <a:cubicBezTo>
                      <a:pt x="235" y="306"/>
                      <a:pt x="235" y="306"/>
                      <a:pt x="235" y="306"/>
                    </a:cubicBezTo>
                    <a:cubicBezTo>
                      <a:pt x="254" y="292"/>
                      <a:pt x="254" y="292"/>
                      <a:pt x="254" y="292"/>
                    </a:cubicBezTo>
                    <a:cubicBezTo>
                      <a:pt x="246" y="287"/>
                      <a:pt x="246" y="287"/>
                      <a:pt x="246" y="287"/>
                    </a:cubicBezTo>
                    <a:cubicBezTo>
                      <a:pt x="247" y="285"/>
                      <a:pt x="248" y="284"/>
                      <a:pt x="250" y="282"/>
                    </a:cubicBezTo>
                    <a:cubicBezTo>
                      <a:pt x="250" y="285"/>
                      <a:pt x="250" y="285"/>
                      <a:pt x="250" y="285"/>
                    </a:cubicBezTo>
                    <a:cubicBezTo>
                      <a:pt x="276" y="300"/>
                      <a:pt x="276" y="300"/>
                      <a:pt x="276" y="300"/>
                    </a:cubicBezTo>
                    <a:cubicBezTo>
                      <a:pt x="255" y="299"/>
                      <a:pt x="255" y="299"/>
                      <a:pt x="255" y="299"/>
                    </a:cubicBezTo>
                    <a:cubicBezTo>
                      <a:pt x="248" y="304"/>
                      <a:pt x="248" y="304"/>
                      <a:pt x="248" y="304"/>
                    </a:cubicBezTo>
                    <a:cubicBezTo>
                      <a:pt x="268" y="314"/>
                      <a:pt x="268" y="314"/>
                      <a:pt x="268" y="314"/>
                    </a:cubicBezTo>
                    <a:cubicBezTo>
                      <a:pt x="267" y="318"/>
                      <a:pt x="267" y="318"/>
                      <a:pt x="267" y="318"/>
                    </a:cubicBezTo>
                    <a:cubicBezTo>
                      <a:pt x="245" y="312"/>
                      <a:pt x="245" y="312"/>
                      <a:pt x="245" y="312"/>
                    </a:cubicBezTo>
                    <a:cubicBezTo>
                      <a:pt x="244" y="309"/>
                      <a:pt x="244" y="309"/>
                      <a:pt x="244" y="309"/>
                    </a:cubicBezTo>
                    <a:cubicBezTo>
                      <a:pt x="236" y="327"/>
                      <a:pt x="236" y="327"/>
                      <a:pt x="236" y="327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300" y="326"/>
                      <a:pt x="300" y="326"/>
                      <a:pt x="300" y="326"/>
                    </a:cubicBezTo>
                    <a:cubicBezTo>
                      <a:pt x="300" y="321"/>
                      <a:pt x="300" y="321"/>
                      <a:pt x="300" y="321"/>
                    </a:cubicBezTo>
                    <a:cubicBezTo>
                      <a:pt x="280" y="315"/>
                      <a:pt x="280" y="315"/>
                      <a:pt x="280" y="315"/>
                    </a:cubicBezTo>
                    <a:cubicBezTo>
                      <a:pt x="309" y="309"/>
                      <a:pt x="309" y="309"/>
                      <a:pt x="309" y="309"/>
                    </a:cubicBezTo>
                    <a:cubicBezTo>
                      <a:pt x="316" y="295"/>
                      <a:pt x="316" y="295"/>
                      <a:pt x="316" y="295"/>
                    </a:cubicBezTo>
                    <a:cubicBezTo>
                      <a:pt x="306" y="291"/>
                      <a:pt x="306" y="291"/>
                      <a:pt x="306" y="291"/>
                    </a:cubicBezTo>
                    <a:cubicBezTo>
                      <a:pt x="339" y="280"/>
                      <a:pt x="339" y="280"/>
                      <a:pt x="339" y="280"/>
                    </a:cubicBezTo>
                    <a:cubicBezTo>
                      <a:pt x="368" y="268"/>
                      <a:pt x="368" y="268"/>
                      <a:pt x="368" y="268"/>
                    </a:cubicBezTo>
                    <a:cubicBezTo>
                      <a:pt x="370" y="264"/>
                      <a:pt x="370" y="264"/>
                      <a:pt x="370" y="264"/>
                    </a:cubicBezTo>
                    <a:cubicBezTo>
                      <a:pt x="356" y="262"/>
                      <a:pt x="356" y="262"/>
                      <a:pt x="356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80" y="257"/>
                      <a:pt x="380" y="257"/>
                      <a:pt x="380" y="257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73" y="245"/>
                      <a:pt x="373" y="245"/>
                      <a:pt x="373" y="245"/>
                    </a:cubicBezTo>
                    <a:cubicBezTo>
                      <a:pt x="350" y="243"/>
                      <a:pt x="350" y="243"/>
                      <a:pt x="350" y="243"/>
                    </a:cubicBezTo>
                    <a:cubicBezTo>
                      <a:pt x="315" y="243"/>
                      <a:pt x="315" y="243"/>
                      <a:pt x="315" y="243"/>
                    </a:cubicBezTo>
                    <a:cubicBezTo>
                      <a:pt x="308" y="248"/>
                      <a:pt x="308" y="248"/>
                      <a:pt x="308" y="248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84" y="248"/>
                      <a:pt x="284" y="248"/>
                      <a:pt x="284" y="248"/>
                    </a:cubicBezTo>
                    <a:cubicBezTo>
                      <a:pt x="386" y="155"/>
                      <a:pt x="522" y="97"/>
                      <a:pt x="671" y="97"/>
                    </a:cubicBezTo>
                    <a:close/>
                    <a:moveTo>
                      <a:pt x="241" y="419"/>
                    </a:move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41" y="419"/>
                      <a:pt x="241" y="419"/>
                      <a:pt x="241" y="419"/>
                    </a:cubicBezTo>
                    <a:close/>
                    <a:moveTo>
                      <a:pt x="296" y="1105"/>
                    </a:moveTo>
                    <a:cubicBezTo>
                      <a:pt x="189" y="1012"/>
                      <a:pt x="116" y="881"/>
                      <a:pt x="100" y="733"/>
                    </a:cubicBezTo>
                    <a:cubicBezTo>
                      <a:pt x="116" y="746"/>
                      <a:pt x="116" y="746"/>
                      <a:pt x="116" y="746"/>
                    </a:cubicBezTo>
                    <a:cubicBezTo>
                      <a:pt x="123" y="744"/>
                      <a:pt x="123" y="744"/>
                      <a:pt x="123" y="744"/>
                    </a:cubicBezTo>
                    <a:cubicBezTo>
                      <a:pt x="99" y="719"/>
                      <a:pt x="99" y="719"/>
                      <a:pt x="99" y="719"/>
                    </a:cubicBezTo>
                    <a:cubicBezTo>
                      <a:pt x="99" y="714"/>
                      <a:pt x="98" y="709"/>
                      <a:pt x="98" y="704"/>
                    </a:cubicBezTo>
                    <a:cubicBezTo>
                      <a:pt x="111" y="714"/>
                      <a:pt x="111" y="714"/>
                      <a:pt x="111" y="714"/>
                    </a:cubicBezTo>
                    <a:cubicBezTo>
                      <a:pt x="140" y="746"/>
                      <a:pt x="140" y="746"/>
                      <a:pt x="140" y="746"/>
                    </a:cubicBezTo>
                    <a:cubicBezTo>
                      <a:pt x="139" y="761"/>
                      <a:pt x="139" y="761"/>
                      <a:pt x="139" y="761"/>
                    </a:cubicBezTo>
                    <a:cubicBezTo>
                      <a:pt x="192" y="788"/>
                      <a:pt x="192" y="788"/>
                      <a:pt x="192" y="788"/>
                    </a:cubicBezTo>
                    <a:cubicBezTo>
                      <a:pt x="201" y="783"/>
                      <a:pt x="201" y="783"/>
                      <a:pt x="201" y="783"/>
                    </a:cubicBezTo>
                    <a:cubicBezTo>
                      <a:pt x="241" y="804"/>
                      <a:pt x="241" y="804"/>
                      <a:pt x="241" y="804"/>
                    </a:cubicBezTo>
                    <a:cubicBezTo>
                      <a:pt x="251" y="814"/>
                      <a:pt x="251" y="814"/>
                      <a:pt x="251" y="814"/>
                    </a:cubicBezTo>
                    <a:cubicBezTo>
                      <a:pt x="276" y="831"/>
                      <a:pt x="276" y="831"/>
                      <a:pt x="276" y="831"/>
                    </a:cubicBezTo>
                    <a:cubicBezTo>
                      <a:pt x="284" y="845"/>
                      <a:pt x="284" y="845"/>
                      <a:pt x="284" y="845"/>
                    </a:cubicBezTo>
                    <a:cubicBezTo>
                      <a:pt x="277" y="846"/>
                      <a:pt x="277" y="846"/>
                      <a:pt x="277" y="846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75" y="880"/>
                      <a:pt x="275" y="880"/>
                      <a:pt x="275" y="880"/>
                    </a:cubicBezTo>
                    <a:cubicBezTo>
                      <a:pt x="261" y="889"/>
                      <a:pt x="261" y="889"/>
                      <a:pt x="261" y="889"/>
                    </a:cubicBezTo>
                    <a:cubicBezTo>
                      <a:pt x="244" y="933"/>
                      <a:pt x="244" y="933"/>
                      <a:pt x="244" y="933"/>
                    </a:cubicBezTo>
                    <a:cubicBezTo>
                      <a:pt x="289" y="994"/>
                      <a:pt x="289" y="994"/>
                      <a:pt x="289" y="994"/>
                    </a:cubicBezTo>
                    <a:cubicBezTo>
                      <a:pt x="315" y="1004"/>
                      <a:pt x="315" y="1004"/>
                      <a:pt x="315" y="1004"/>
                    </a:cubicBezTo>
                    <a:cubicBezTo>
                      <a:pt x="296" y="1105"/>
                      <a:pt x="296" y="1105"/>
                      <a:pt x="296" y="1105"/>
                    </a:cubicBezTo>
                    <a:close/>
                    <a:moveTo>
                      <a:pt x="253" y="279"/>
                    </a:moveTo>
                    <a:cubicBezTo>
                      <a:pt x="254" y="277"/>
                      <a:pt x="256" y="275"/>
                      <a:pt x="258" y="273"/>
                    </a:cubicBezTo>
                    <a:cubicBezTo>
                      <a:pt x="286" y="270"/>
                      <a:pt x="286" y="270"/>
                      <a:pt x="286" y="270"/>
                    </a:cubicBezTo>
                    <a:cubicBezTo>
                      <a:pt x="298" y="271"/>
                      <a:pt x="298" y="271"/>
                      <a:pt x="298" y="271"/>
                    </a:cubicBezTo>
                    <a:cubicBezTo>
                      <a:pt x="281" y="277"/>
                      <a:pt x="281" y="277"/>
                      <a:pt x="281" y="277"/>
                    </a:cubicBezTo>
                    <a:cubicBezTo>
                      <a:pt x="277" y="281"/>
                      <a:pt x="277" y="281"/>
                      <a:pt x="277" y="281"/>
                    </a:cubicBezTo>
                    <a:cubicBezTo>
                      <a:pt x="282" y="289"/>
                      <a:pt x="282" y="289"/>
                      <a:pt x="282" y="289"/>
                    </a:cubicBezTo>
                    <a:cubicBezTo>
                      <a:pt x="271" y="284"/>
                      <a:pt x="271" y="284"/>
                      <a:pt x="271" y="284"/>
                    </a:cubicBezTo>
                    <a:cubicBezTo>
                      <a:pt x="253" y="279"/>
                      <a:pt x="253" y="279"/>
                      <a:pt x="253" y="279"/>
                    </a:cubicBezTo>
                    <a:close/>
                    <a:moveTo>
                      <a:pt x="385" y="263"/>
                    </a:moveTo>
                    <a:cubicBezTo>
                      <a:pt x="380" y="261"/>
                      <a:pt x="380" y="261"/>
                      <a:pt x="380" y="261"/>
                    </a:cubicBezTo>
                    <a:cubicBezTo>
                      <a:pt x="394" y="251"/>
                      <a:pt x="394" y="251"/>
                      <a:pt x="394" y="251"/>
                    </a:cubicBezTo>
                    <a:cubicBezTo>
                      <a:pt x="401" y="251"/>
                      <a:pt x="401" y="251"/>
                      <a:pt x="401" y="251"/>
                    </a:cubicBezTo>
                    <a:cubicBezTo>
                      <a:pt x="404" y="242"/>
                      <a:pt x="404" y="242"/>
                      <a:pt x="404" y="242"/>
                    </a:cubicBezTo>
                    <a:cubicBezTo>
                      <a:pt x="413" y="239"/>
                      <a:pt x="413" y="239"/>
                      <a:pt x="413" y="239"/>
                    </a:cubicBezTo>
                    <a:cubicBezTo>
                      <a:pt x="431" y="237"/>
                      <a:pt x="431" y="237"/>
                      <a:pt x="431" y="237"/>
                    </a:cubicBezTo>
                    <a:cubicBezTo>
                      <a:pt x="437" y="227"/>
                      <a:pt x="437" y="227"/>
                      <a:pt x="437" y="227"/>
                    </a:cubicBezTo>
                    <a:cubicBezTo>
                      <a:pt x="450" y="226"/>
                      <a:pt x="450" y="226"/>
                      <a:pt x="450" y="226"/>
                    </a:cubicBezTo>
                    <a:cubicBezTo>
                      <a:pt x="460" y="217"/>
                      <a:pt x="460" y="217"/>
                      <a:pt x="460" y="217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1" y="223"/>
                      <a:pt x="481" y="223"/>
                      <a:pt x="481" y="223"/>
                    </a:cubicBezTo>
                    <a:cubicBezTo>
                      <a:pt x="483" y="223"/>
                      <a:pt x="483" y="223"/>
                      <a:pt x="483" y="223"/>
                    </a:cubicBez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4" y="230"/>
                      <a:pt x="474" y="230"/>
                      <a:pt x="474" y="230"/>
                    </a:cubicBezTo>
                    <a:cubicBezTo>
                      <a:pt x="474" y="231"/>
                      <a:pt x="474" y="231"/>
                      <a:pt x="474" y="231"/>
                    </a:cubicBezTo>
                    <a:cubicBezTo>
                      <a:pt x="481" y="228"/>
                      <a:pt x="481" y="228"/>
                      <a:pt x="481" y="228"/>
                    </a:cubicBezTo>
                    <a:cubicBezTo>
                      <a:pt x="482" y="236"/>
                      <a:pt x="482" y="236"/>
                      <a:pt x="482" y="236"/>
                    </a:cubicBezTo>
                    <a:cubicBezTo>
                      <a:pt x="486" y="230"/>
                      <a:pt x="486" y="230"/>
                      <a:pt x="486" y="230"/>
                    </a:cubicBezTo>
                    <a:cubicBezTo>
                      <a:pt x="485" y="227"/>
                      <a:pt x="485" y="227"/>
                      <a:pt x="485" y="227"/>
                    </a:cubicBezTo>
                    <a:cubicBezTo>
                      <a:pt x="491" y="229"/>
                      <a:pt x="491" y="229"/>
                      <a:pt x="491" y="229"/>
                    </a:cubicBezTo>
                    <a:cubicBezTo>
                      <a:pt x="494" y="238"/>
                      <a:pt x="494" y="238"/>
                      <a:pt x="494" y="238"/>
                    </a:cubicBezTo>
                    <a:cubicBezTo>
                      <a:pt x="496" y="227"/>
                      <a:pt x="496" y="227"/>
                      <a:pt x="496" y="227"/>
                    </a:cubicBezTo>
                    <a:cubicBezTo>
                      <a:pt x="502" y="227"/>
                      <a:pt x="502" y="227"/>
                      <a:pt x="502" y="227"/>
                    </a:cubicBezTo>
                    <a:cubicBezTo>
                      <a:pt x="501" y="225"/>
                      <a:pt x="501" y="225"/>
                      <a:pt x="501" y="225"/>
                    </a:cubicBezTo>
                    <a:cubicBezTo>
                      <a:pt x="511" y="226"/>
                      <a:pt x="511" y="226"/>
                      <a:pt x="511" y="226"/>
                    </a:cubicBezTo>
                    <a:cubicBezTo>
                      <a:pt x="513" y="239"/>
                      <a:pt x="513" y="239"/>
                      <a:pt x="513" y="239"/>
                    </a:cubicBezTo>
                    <a:cubicBezTo>
                      <a:pt x="521" y="249"/>
                      <a:pt x="521" y="249"/>
                      <a:pt x="521" y="24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26" y="261"/>
                      <a:pt x="526" y="261"/>
                      <a:pt x="526" y="261"/>
                    </a:cubicBezTo>
                    <a:cubicBezTo>
                      <a:pt x="529" y="259"/>
                      <a:pt x="529" y="259"/>
                      <a:pt x="529" y="259"/>
                    </a:cubicBezTo>
                    <a:cubicBezTo>
                      <a:pt x="539" y="262"/>
                      <a:pt x="539" y="262"/>
                      <a:pt x="539" y="262"/>
                    </a:cubicBezTo>
                    <a:cubicBezTo>
                      <a:pt x="543" y="268"/>
                      <a:pt x="543" y="268"/>
                      <a:pt x="543" y="268"/>
                    </a:cubicBezTo>
                    <a:cubicBezTo>
                      <a:pt x="560" y="297"/>
                      <a:pt x="560" y="297"/>
                      <a:pt x="560" y="297"/>
                    </a:cubicBezTo>
                    <a:cubicBezTo>
                      <a:pt x="563" y="301"/>
                      <a:pt x="563" y="301"/>
                      <a:pt x="563" y="301"/>
                    </a:cubicBezTo>
                    <a:cubicBezTo>
                      <a:pt x="555" y="304"/>
                      <a:pt x="555" y="304"/>
                      <a:pt x="555" y="304"/>
                    </a:cubicBezTo>
                    <a:cubicBezTo>
                      <a:pt x="569" y="311"/>
                      <a:pt x="569" y="311"/>
                      <a:pt x="569" y="311"/>
                    </a:cubicBezTo>
                    <a:cubicBezTo>
                      <a:pt x="573" y="319"/>
                      <a:pt x="573" y="319"/>
                      <a:pt x="573" y="319"/>
                    </a:cubicBezTo>
                    <a:cubicBezTo>
                      <a:pt x="581" y="320"/>
                      <a:pt x="581" y="320"/>
                      <a:pt x="581" y="320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88" y="330"/>
                      <a:pt x="587" y="331"/>
                      <a:pt x="585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62" y="325"/>
                      <a:pt x="562" y="325"/>
                      <a:pt x="562" y="325"/>
                    </a:cubicBezTo>
                    <a:cubicBezTo>
                      <a:pt x="559" y="327"/>
                      <a:pt x="559" y="327"/>
                      <a:pt x="559" y="327"/>
                    </a:cubicBezTo>
                    <a:cubicBezTo>
                      <a:pt x="564" y="332"/>
                      <a:pt x="564" y="332"/>
                      <a:pt x="564" y="332"/>
                    </a:cubicBezTo>
                    <a:cubicBezTo>
                      <a:pt x="555" y="343"/>
                      <a:pt x="555" y="343"/>
                      <a:pt x="555" y="343"/>
                    </a:cubicBezTo>
                    <a:cubicBezTo>
                      <a:pt x="560" y="343"/>
                      <a:pt x="560" y="343"/>
                      <a:pt x="560" y="343"/>
                    </a:cubicBezTo>
                    <a:cubicBezTo>
                      <a:pt x="566" y="336"/>
                      <a:pt x="566" y="336"/>
                      <a:pt x="566" y="336"/>
                    </a:cubicBezTo>
                    <a:cubicBezTo>
                      <a:pt x="570" y="335"/>
                      <a:pt x="570" y="335"/>
                      <a:pt x="570" y="335"/>
                    </a:cubicBezTo>
                    <a:cubicBezTo>
                      <a:pt x="570" y="338"/>
                      <a:pt x="570" y="338"/>
                      <a:pt x="570" y="338"/>
                    </a:cubicBezTo>
                    <a:cubicBezTo>
                      <a:pt x="585" y="334"/>
                      <a:pt x="585" y="334"/>
                      <a:pt x="585" y="334"/>
                    </a:cubicBezTo>
                    <a:cubicBezTo>
                      <a:pt x="577" y="353"/>
                      <a:pt x="577" y="353"/>
                      <a:pt x="577" y="353"/>
                    </a:cubicBezTo>
                    <a:cubicBezTo>
                      <a:pt x="555" y="369"/>
                      <a:pt x="555" y="369"/>
                      <a:pt x="555" y="369"/>
                    </a:cubicBezTo>
                    <a:cubicBezTo>
                      <a:pt x="546" y="365"/>
                      <a:pt x="546" y="365"/>
                      <a:pt x="546" y="365"/>
                    </a:cubicBezTo>
                    <a:cubicBezTo>
                      <a:pt x="540" y="388"/>
                      <a:pt x="540" y="388"/>
                      <a:pt x="540" y="388"/>
                    </a:cubicBezTo>
                    <a:cubicBezTo>
                      <a:pt x="505" y="405"/>
                      <a:pt x="505" y="405"/>
                      <a:pt x="505" y="405"/>
                    </a:cubicBezTo>
                    <a:cubicBezTo>
                      <a:pt x="508" y="427"/>
                      <a:pt x="508" y="427"/>
                      <a:pt x="508" y="427"/>
                    </a:cubicBezTo>
                    <a:cubicBezTo>
                      <a:pt x="499" y="439"/>
                      <a:pt x="499" y="439"/>
                      <a:pt x="499" y="439"/>
                    </a:cubicBezTo>
                    <a:cubicBezTo>
                      <a:pt x="494" y="467"/>
                      <a:pt x="494" y="467"/>
                      <a:pt x="494" y="467"/>
                    </a:cubicBezTo>
                    <a:cubicBezTo>
                      <a:pt x="481" y="468"/>
                      <a:pt x="481" y="468"/>
                      <a:pt x="481" y="468"/>
                    </a:cubicBezTo>
                    <a:cubicBezTo>
                      <a:pt x="474" y="458"/>
                      <a:pt x="474" y="458"/>
                      <a:pt x="474" y="458"/>
                    </a:cubicBezTo>
                    <a:cubicBezTo>
                      <a:pt x="460" y="464"/>
                      <a:pt x="460" y="464"/>
                      <a:pt x="460" y="464"/>
                    </a:cubicBezTo>
                    <a:cubicBezTo>
                      <a:pt x="448" y="459"/>
                      <a:pt x="448" y="459"/>
                      <a:pt x="448" y="459"/>
                    </a:cubicBezTo>
                    <a:cubicBezTo>
                      <a:pt x="422" y="416"/>
                      <a:pt x="422" y="416"/>
                      <a:pt x="422" y="416"/>
                    </a:cubicBezTo>
                    <a:cubicBezTo>
                      <a:pt x="413" y="414"/>
                      <a:pt x="413" y="414"/>
                      <a:pt x="413" y="414"/>
                    </a:cubicBezTo>
                    <a:cubicBezTo>
                      <a:pt x="412" y="387"/>
                      <a:pt x="412" y="387"/>
                      <a:pt x="412" y="387"/>
                    </a:cubicBezTo>
                    <a:cubicBezTo>
                      <a:pt x="425" y="382"/>
                      <a:pt x="425" y="382"/>
                      <a:pt x="425" y="382"/>
                    </a:cubicBezTo>
                    <a:cubicBezTo>
                      <a:pt x="426" y="376"/>
                      <a:pt x="426" y="376"/>
                      <a:pt x="426" y="376"/>
                    </a:cubicBezTo>
                    <a:cubicBezTo>
                      <a:pt x="408" y="374"/>
                      <a:pt x="408" y="374"/>
                      <a:pt x="408" y="374"/>
                    </a:cubicBezTo>
                    <a:cubicBezTo>
                      <a:pt x="410" y="364"/>
                      <a:pt x="410" y="364"/>
                      <a:pt x="410" y="364"/>
                    </a:cubicBezTo>
                    <a:cubicBezTo>
                      <a:pt x="415" y="363"/>
                      <a:pt x="415" y="363"/>
                      <a:pt x="415" y="363"/>
                    </a:cubicBezTo>
                    <a:cubicBezTo>
                      <a:pt x="430" y="363"/>
                      <a:pt x="430" y="363"/>
                      <a:pt x="430" y="363"/>
                    </a:cubicBezTo>
                    <a:cubicBezTo>
                      <a:pt x="418" y="348"/>
                      <a:pt x="418" y="348"/>
                      <a:pt x="418" y="348"/>
                    </a:cubicBezTo>
                    <a:cubicBezTo>
                      <a:pt x="416" y="351"/>
                      <a:pt x="416" y="351"/>
                      <a:pt x="416" y="351"/>
                    </a:cubicBezTo>
                    <a:cubicBezTo>
                      <a:pt x="395" y="310"/>
                      <a:pt x="395" y="310"/>
                      <a:pt x="395" y="310"/>
                    </a:cubicBezTo>
                    <a:cubicBezTo>
                      <a:pt x="366" y="302"/>
                      <a:pt x="366" y="302"/>
                      <a:pt x="366" y="302"/>
                    </a:cubicBezTo>
                    <a:cubicBezTo>
                      <a:pt x="362" y="290"/>
                      <a:pt x="362" y="290"/>
                      <a:pt x="362" y="290"/>
                    </a:cubicBezTo>
                    <a:cubicBezTo>
                      <a:pt x="371" y="290"/>
                      <a:pt x="371" y="290"/>
                      <a:pt x="371" y="290"/>
                    </a:cubicBezTo>
                    <a:cubicBezTo>
                      <a:pt x="371" y="287"/>
                      <a:pt x="371" y="287"/>
                      <a:pt x="371" y="287"/>
                    </a:cubicBezTo>
                    <a:cubicBezTo>
                      <a:pt x="360" y="286"/>
                      <a:pt x="360" y="286"/>
                      <a:pt x="360" y="286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67" y="271"/>
                      <a:pt x="367" y="271"/>
                      <a:pt x="367" y="271"/>
                    </a:cubicBezTo>
                    <a:cubicBezTo>
                      <a:pt x="383" y="271"/>
                      <a:pt x="383" y="271"/>
                      <a:pt x="383" y="271"/>
                    </a:cubicBezTo>
                    <a:cubicBezTo>
                      <a:pt x="385" y="263"/>
                      <a:pt x="385" y="263"/>
                      <a:pt x="385" y="263"/>
                    </a:cubicBezTo>
                    <a:close/>
                    <a:moveTo>
                      <a:pt x="204" y="353"/>
                    </a:moveTo>
                    <a:cubicBezTo>
                      <a:pt x="198" y="363"/>
                      <a:pt x="198" y="363"/>
                      <a:pt x="198" y="363"/>
                    </a:cubicBezTo>
                    <a:cubicBezTo>
                      <a:pt x="203" y="375"/>
                      <a:pt x="203" y="375"/>
                      <a:pt x="203" y="375"/>
                    </a:cubicBezTo>
                    <a:cubicBezTo>
                      <a:pt x="213" y="374"/>
                      <a:pt x="213" y="374"/>
                      <a:pt x="213" y="374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20" y="368"/>
                      <a:pt x="220" y="368"/>
                      <a:pt x="220" y="368"/>
                    </a:cubicBezTo>
                    <a:cubicBezTo>
                      <a:pt x="229" y="355"/>
                      <a:pt x="229" y="355"/>
                      <a:pt x="229" y="355"/>
                    </a:cubicBezTo>
                    <a:cubicBezTo>
                      <a:pt x="204" y="353"/>
                      <a:pt x="204" y="353"/>
                      <a:pt x="204" y="353"/>
                    </a:cubicBezTo>
                    <a:close/>
                    <a:moveTo>
                      <a:pt x="198" y="413"/>
                    </a:moveTo>
                    <a:cubicBezTo>
                      <a:pt x="175" y="406"/>
                      <a:pt x="175" y="406"/>
                      <a:pt x="175" y="406"/>
                    </a:cubicBezTo>
                    <a:cubicBezTo>
                      <a:pt x="187" y="397"/>
                      <a:pt x="187" y="397"/>
                      <a:pt x="187" y="397"/>
                    </a:cubicBezTo>
                    <a:cubicBezTo>
                      <a:pt x="203" y="406"/>
                      <a:pt x="203" y="406"/>
                      <a:pt x="203" y="406"/>
                    </a:cubicBezTo>
                    <a:cubicBezTo>
                      <a:pt x="198" y="413"/>
                      <a:pt x="198" y="413"/>
                      <a:pt x="198" y="413"/>
                    </a:cubicBezTo>
                    <a:close/>
                    <a:moveTo>
                      <a:pt x="256" y="438"/>
                    </a:moveTo>
                    <a:cubicBezTo>
                      <a:pt x="248" y="457"/>
                      <a:pt x="248" y="457"/>
                      <a:pt x="248" y="457"/>
                    </a:cubicBezTo>
                    <a:cubicBezTo>
                      <a:pt x="259" y="463"/>
                      <a:pt x="259" y="463"/>
                      <a:pt x="259" y="463"/>
                    </a:cubicBezTo>
                    <a:cubicBezTo>
                      <a:pt x="270" y="454"/>
                      <a:pt x="270" y="454"/>
                      <a:pt x="270" y="454"/>
                    </a:cubicBezTo>
                    <a:cubicBezTo>
                      <a:pt x="281" y="459"/>
                      <a:pt x="281" y="459"/>
                      <a:pt x="281" y="459"/>
                    </a:cubicBezTo>
                    <a:cubicBezTo>
                      <a:pt x="288" y="458"/>
                      <a:pt x="288" y="458"/>
                      <a:pt x="288" y="458"/>
                    </a:cubicBez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56" y="438"/>
                      <a:pt x="256" y="438"/>
                      <a:pt x="256" y="438"/>
                    </a:cubicBezTo>
                    <a:close/>
                    <a:moveTo>
                      <a:pt x="249" y="356"/>
                    </a:moveTo>
                    <a:cubicBezTo>
                      <a:pt x="231" y="369"/>
                      <a:pt x="231" y="369"/>
                      <a:pt x="231" y="369"/>
                    </a:cubicBezTo>
                    <a:cubicBezTo>
                      <a:pt x="239" y="392"/>
                      <a:pt x="239" y="392"/>
                      <a:pt x="239" y="392"/>
                    </a:cubicBezTo>
                    <a:cubicBezTo>
                      <a:pt x="258" y="397"/>
                      <a:pt x="258" y="397"/>
                      <a:pt x="258" y="397"/>
                    </a:cubicBezTo>
                    <a:cubicBezTo>
                      <a:pt x="291" y="400"/>
                      <a:pt x="291" y="400"/>
                      <a:pt x="291" y="400"/>
                    </a:cubicBezTo>
                    <a:cubicBezTo>
                      <a:pt x="300" y="398"/>
                      <a:pt x="300" y="398"/>
                      <a:pt x="300" y="398"/>
                    </a:cubicBezTo>
                    <a:cubicBezTo>
                      <a:pt x="312" y="405"/>
                      <a:pt x="312" y="405"/>
                      <a:pt x="312" y="405"/>
                    </a:cubicBezTo>
                    <a:cubicBezTo>
                      <a:pt x="301" y="422"/>
                      <a:pt x="301" y="422"/>
                      <a:pt x="301" y="422"/>
                    </a:cubicBezTo>
                    <a:cubicBezTo>
                      <a:pt x="305" y="426"/>
                      <a:pt x="305" y="426"/>
                      <a:pt x="305" y="426"/>
                    </a:cubicBezTo>
                    <a:cubicBezTo>
                      <a:pt x="314" y="422"/>
                      <a:pt x="314" y="422"/>
                      <a:pt x="314" y="422"/>
                    </a:cubicBezTo>
                    <a:cubicBezTo>
                      <a:pt x="315" y="409"/>
                      <a:pt x="315" y="409"/>
                      <a:pt x="315" y="409"/>
                    </a:cubicBezTo>
                    <a:cubicBezTo>
                      <a:pt x="333" y="421"/>
                      <a:pt x="333" y="421"/>
                      <a:pt x="333" y="421"/>
                    </a:cubicBezTo>
                    <a:cubicBezTo>
                      <a:pt x="328" y="428"/>
                      <a:pt x="328" y="428"/>
                      <a:pt x="328" y="428"/>
                    </a:cubicBezTo>
                    <a:cubicBezTo>
                      <a:pt x="321" y="434"/>
                      <a:pt x="321" y="434"/>
                      <a:pt x="321" y="434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02" y="442"/>
                      <a:pt x="302" y="442"/>
                      <a:pt x="302" y="442"/>
                    </a:cubicBezTo>
                    <a:cubicBezTo>
                      <a:pt x="299" y="450"/>
                      <a:pt x="299" y="450"/>
                      <a:pt x="299" y="450"/>
                    </a:cubicBezTo>
                    <a:cubicBezTo>
                      <a:pt x="324" y="449"/>
                      <a:pt x="324" y="449"/>
                      <a:pt x="324" y="449"/>
                    </a:cubicBezTo>
                    <a:cubicBezTo>
                      <a:pt x="339" y="462"/>
                      <a:pt x="339" y="462"/>
                      <a:pt x="339" y="462"/>
                    </a:cubicBezTo>
                    <a:cubicBezTo>
                      <a:pt x="368" y="477"/>
                      <a:pt x="368" y="477"/>
                      <a:pt x="368" y="477"/>
                    </a:cubicBezTo>
                    <a:cubicBezTo>
                      <a:pt x="369" y="471"/>
                      <a:pt x="369" y="471"/>
                      <a:pt x="369" y="471"/>
                    </a:cubicBezTo>
                    <a:cubicBezTo>
                      <a:pt x="351" y="458"/>
                      <a:pt x="351" y="458"/>
                      <a:pt x="351" y="458"/>
                    </a:cubicBezTo>
                    <a:cubicBezTo>
                      <a:pt x="376" y="467"/>
                      <a:pt x="376" y="467"/>
                      <a:pt x="376" y="467"/>
                    </a:cubicBezTo>
                    <a:cubicBezTo>
                      <a:pt x="374" y="458"/>
                      <a:pt x="374" y="458"/>
                      <a:pt x="374" y="458"/>
                    </a:cubicBezTo>
                    <a:cubicBezTo>
                      <a:pt x="353" y="436"/>
                      <a:pt x="353" y="436"/>
                      <a:pt x="353" y="436"/>
                    </a:cubicBezTo>
                    <a:cubicBezTo>
                      <a:pt x="362" y="431"/>
                      <a:pt x="362" y="431"/>
                      <a:pt x="362" y="431"/>
                    </a:cubicBezTo>
                    <a:cubicBezTo>
                      <a:pt x="382" y="446"/>
                      <a:pt x="382" y="446"/>
                      <a:pt x="382" y="446"/>
                    </a:cubicBezTo>
                    <a:cubicBezTo>
                      <a:pt x="393" y="430"/>
                      <a:pt x="393" y="430"/>
                      <a:pt x="393" y="430"/>
                    </a:cubicBezTo>
                    <a:cubicBezTo>
                      <a:pt x="374" y="419"/>
                      <a:pt x="374" y="419"/>
                      <a:pt x="374" y="419"/>
                    </a:cubicBezTo>
                    <a:cubicBezTo>
                      <a:pt x="349" y="410"/>
                      <a:pt x="349" y="410"/>
                      <a:pt x="349" y="410"/>
                    </a:cubicBezTo>
                    <a:cubicBezTo>
                      <a:pt x="359" y="399"/>
                      <a:pt x="359" y="399"/>
                      <a:pt x="359" y="399"/>
                    </a:cubicBezTo>
                    <a:cubicBezTo>
                      <a:pt x="330" y="379"/>
                      <a:pt x="330" y="379"/>
                      <a:pt x="330" y="379"/>
                    </a:cubicBezTo>
                    <a:cubicBezTo>
                      <a:pt x="322" y="383"/>
                      <a:pt x="322" y="383"/>
                      <a:pt x="322" y="383"/>
                    </a:cubicBezTo>
                    <a:cubicBezTo>
                      <a:pt x="316" y="381"/>
                      <a:pt x="316" y="381"/>
                      <a:pt x="316" y="381"/>
                    </a:cubicBezTo>
                    <a:cubicBezTo>
                      <a:pt x="314" y="371"/>
                      <a:pt x="314" y="371"/>
                      <a:pt x="314" y="371"/>
                    </a:cubicBezTo>
                    <a:cubicBezTo>
                      <a:pt x="296" y="370"/>
                      <a:pt x="296" y="370"/>
                      <a:pt x="296" y="370"/>
                    </a:cubicBezTo>
                    <a:cubicBezTo>
                      <a:pt x="294" y="378"/>
                      <a:pt x="294" y="378"/>
                      <a:pt x="294" y="378"/>
                    </a:cubicBezTo>
                    <a:cubicBezTo>
                      <a:pt x="283" y="376"/>
                      <a:pt x="283" y="376"/>
                      <a:pt x="283" y="376"/>
                    </a:cubicBezTo>
                    <a:cubicBezTo>
                      <a:pt x="286" y="367"/>
                      <a:pt x="286" y="367"/>
                      <a:pt x="286" y="36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62" y="363"/>
                      <a:pt x="262" y="363"/>
                      <a:pt x="262" y="363"/>
                    </a:cubicBezTo>
                    <a:cubicBezTo>
                      <a:pt x="260" y="385"/>
                      <a:pt x="260" y="385"/>
                      <a:pt x="260" y="385"/>
                    </a:cubicBezTo>
                    <a:cubicBezTo>
                      <a:pt x="256" y="385"/>
                      <a:pt x="256" y="385"/>
                      <a:pt x="256" y="385"/>
                    </a:cubicBezTo>
                    <a:cubicBezTo>
                      <a:pt x="250" y="368"/>
                      <a:pt x="250" y="368"/>
                      <a:pt x="250" y="368"/>
                    </a:cubicBezTo>
                    <a:cubicBezTo>
                      <a:pt x="257" y="355"/>
                      <a:pt x="257" y="355"/>
                      <a:pt x="257" y="355"/>
                    </a:cubicBezTo>
                    <a:cubicBezTo>
                      <a:pt x="249" y="356"/>
                      <a:pt x="249" y="356"/>
                      <a:pt x="249" y="356"/>
                    </a:cubicBezTo>
                    <a:close/>
                    <a:moveTo>
                      <a:pt x="317" y="771"/>
                    </a:moveTo>
                    <a:cubicBezTo>
                      <a:pt x="326" y="770"/>
                      <a:pt x="326" y="770"/>
                      <a:pt x="326" y="770"/>
                    </a:cubicBezTo>
                    <a:cubicBezTo>
                      <a:pt x="327" y="764"/>
                      <a:pt x="327" y="764"/>
                      <a:pt x="327" y="764"/>
                    </a:cubicBezTo>
                    <a:cubicBezTo>
                      <a:pt x="340" y="765"/>
                      <a:pt x="340" y="765"/>
                      <a:pt x="340" y="765"/>
                    </a:cubicBezTo>
                    <a:cubicBezTo>
                      <a:pt x="352" y="769"/>
                      <a:pt x="352" y="769"/>
                      <a:pt x="352" y="769"/>
                    </a:cubicBezTo>
                    <a:cubicBezTo>
                      <a:pt x="338" y="778"/>
                      <a:pt x="338" y="778"/>
                      <a:pt x="338" y="778"/>
                    </a:cubicBezTo>
                    <a:cubicBezTo>
                      <a:pt x="331" y="774"/>
                      <a:pt x="331" y="774"/>
                      <a:pt x="331" y="774"/>
                    </a:cubicBezTo>
                    <a:cubicBezTo>
                      <a:pt x="319" y="774"/>
                      <a:pt x="319" y="774"/>
                      <a:pt x="319" y="774"/>
                    </a:cubicBezTo>
                    <a:cubicBezTo>
                      <a:pt x="317" y="771"/>
                      <a:pt x="317" y="771"/>
                      <a:pt x="317" y="771"/>
                    </a:cubicBezTo>
                    <a:close/>
                    <a:moveTo>
                      <a:pt x="358" y="771"/>
                    </a:moveTo>
                    <a:cubicBezTo>
                      <a:pt x="359" y="775"/>
                      <a:pt x="359" y="775"/>
                      <a:pt x="359" y="775"/>
                    </a:cubicBezTo>
                    <a:cubicBezTo>
                      <a:pt x="367" y="775"/>
                      <a:pt x="367" y="775"/>
                      <a:pt x="367" y="775"/>
                    </a:cubicBezTo>
                    <a:cubicBezTo>
                      <a:pt x="367" y="771"/>
                      <a:pt x="367" y="771"/>
                      <a:pt x="367" y="771"/>
                    </a:cubicBezTo>
                    <a:cubicBezTo>
                      <a:pt x="358" y="771"/>
                      <a:pt x="358" y="771"/>
                      <a:pt x="358" y="771"/>
                    </a:cubicBezTo>
                    <a:close/>
                    <a:moveTo>
                      <a:pt x="297" y="771"/>
                    </a:moveTo>
                    <a:cubicBezTo>
                      <a:pt x="296" y="774"/>
                      <a:pt x="296" y="774"/>
                      <a:pt x="296" y="774"/>
                    </a:cubicBezTo>
                    <a:cubicBezTo>
                      <a:pt x="304" y="777"/>
                      <a:pt x="304" y="777"/>
                      <a:pt x="304" y="777"/>
                    </a:cubicBezTo>
                    <a:cubicBezTo>
                      <a:pt x="308" y="776"/>
                      <a:pt x="308" y="776"/>
                      <a:pt x="308" y="776"/>
                    </a:cubicBezTo>
                    <a:cubicBezTo>
                      <a:pt x="307" y="773"/>
                      <a:pt x="307" y="773"/>
                      <a:pt x="307" y="773"/>
                    </a:cubicBezTo>
                    <a:cubicBezTo>
                      <a:pt x="297" y="771"/>
                      <a:pt x="297" y="771"/>
                      <a:pt x="297" y="771"/>
                    </a:cubicBezTo>
                    <a:close/>
                    <a:moveTo>
                      <a:pt x="260" y="753"/>
                    </a:moveTo>
                    <a:cubicBezTo>
                      <a:pt x="258" y="747"/>
                      <a:pt x="258" y="747"/>
                      <a:pt x="258" y="747"/>
                    </a:cubicBezTo>
                    <a:cubicBezTo>
                      <a:pt x="282" y="745"/>
                      <a:pt x="282" y="745"/>
                      <a:pt x="282" y="745"/>
                    </a:cubicBezTo>
                    <a:cubicBezTo>
                      <a:pt x="324" y="763"/>
                      <a:pt x="324" y="763"/>
                      <a:pt x="324" y="763"/>
                    </a:cubicBezTo>
                    <a:cubicBezTo>
                      <a:pt x="317" y="766"/>
                      <a:pt x="317" y="766"/>
                      <a:pt x="317" y="766"/>
                    </a:cubicBezTo>
                    <a:cubicBezTo>
                      <a:pt x="298" y="761"/>
                      <a:pt x="298" y="761"/>
                      <a:pt x="298" y="761"/>
                    </a:cubicBezTo>
                    <a:cubicBezTo>
                      <a:pt x="277" y="749"/>
                      <a:pt x="277" y="749"/>
                      <a:pt x="277" y="749"/>
                    </a:cubicBezTo>
                    <a:cubicBezTo>
                      <a:pt x="260" y="753"/>
                      <a:pt x="260" y="753"/>
                      <a:pt x="260" y="753"/>
                    </a:cubicBezTo>
                    <a:close/>
                    <a:moveTo>
                      <a:pt x="915" y="544"/>
                    </a:moveTo>
                    <a:cubicBezTo>
                      <a:pt x="888" y="554"/>
                      <a:pt x="888" y="554"/>
                      <a:pt x="888" y="554"/>
                    </a:cubicBezTo>
                    <a:cubicBezTo>
                      <a:pt x="895" y="561"/>
                      <a:pt x="895" y="561"/>
                      <a:pt x="895" y="561"/>
                    </a:cubicBezTo>
                    <a:cubicBezTo>
                      <a:pt x="891" y="566"/>
                      <a:pt x="891" y="566"/>
                      <a:pt x="891" y="566"/>
                    </a:cubicBezTo>
                    <a:cubicBezTo>
                      <a:pt x="879" y="567"/>
                      <a:pt x="879" y="567"/>
                      <a:pt x="879" y="567"/>
                    </a:cubicBezTo>
                    <a:cubicBezTo>
                      <a:pt x="877" y="561"/>
                      <a:pt x="877" y="561"/>
                      <a:pt x="877" y="561"/>
                    </a:cubicBezTo>
                    <a:cubicBezTo>
                      <a:pt x="882" y="554"/>
                      <a:pt x="882" y="554"/>
                      <a:pt x="882" y="554"/>
                    </a:cubicBezTo>
                    <a:cubicBezTo>
                      <a:pt x="869" y="552"/>
                      <a:pt x="869" y="552"/>
                      <a:pt x="869" y="552"/>
                    </a:cubicBezTo>
                    <a:cubicBezTo>
                      <a:pt x="860" y="562"/>
                      <a:pt x="860" y="562"/>
                      <a:pt x="860" y="562"/>
                    </a:cubicBezTo>
                    <a:cubicBezTo>
                      <a:pt x="849" y="580"/>
                      <a:pt x="849" y="580"/>
                      <a:pt x="849" y="580"/>
                    </a:cubicBezTo>
                    <a:cubicBezTo>
                      <a:pt x="863" y="588"/>
                      <a:pt x="863" y="588"/>
                      <a:pt x="863" y="588"/>
                    </a:cubicBezTo>
                    <a:cubicBezTo>
                      <a:pt x="877" y="588"/>
                      <a:pt x="877" y="588"/>
                      <a:pt x="877" y="588"/>
                    </a:cubicBezTo>
                    <a:cubicBezTo>
                      <a:pt x="881" y="583"/>
                      <a:pt x="881" y="583"/>
                      <a:pt x="881" y="583"/>
                    </a:cubicBezTo>
                    <a:cubicBezTo>
                      <a:pt x="893" y="583"/>
                      <a:pt x="893" y="583"/>
                      <a:pt x="893" y="583"/>
                    </a:cubicBezTo>
                    <a:cubicBezTo>
                      <a:pt x="911" y="591"/>
                      <a:pt x="911" y="591"/>
                      <a:pt x="911" y="591"/>
                    </a:cubicBezTo>
                    <a:cubicBezTo>
                      <a:pt x="928" y="588"/>
                      <a:pt x="928" y="588"/>
                      <a:pt x="928" y="588"/>
                    </a:cubicBezTo>
                    <a:cubicBezTo>
                      <a:pt x="926" y="577"/>
                      <a:pt x="926" y="577"/>
                      <a:pt x="926" y="577"/>
                    </a:cubicBezTo>
                    <a:cubicBezTo>
                      <a:pt x="904" y="563"/>
                      <a:pt x="904" y="563"/>
                      <a:pt x="904" y="563"/>
                    </a:cubicBezTo>
                    <a:cubicBezTo>
                      <a:pt x="915" y="544"/>
                      <a:pt x="915" y="544"/>
                      <a:pt x="915" y="544"/>
                    </a:cubicBezTo>
                    <a:close/>
                    <a:moveTo>
                      <a:pt x="983" y="546"/>
                    </a:moveTo>
                    <a:cubicBezTo>
                      <a:pt x="957" y="561"/>
                      <a:pt x="957" y="561"/>
                      <a:pt x="957" y="561"/>
                    </a:cubicBezTo>
                    <a:cubicBezTo>
                      <a:pt x="960" y="578"/>
                      <a:pt x="960" y="578"/>
                      <a:pt x="960" y="578"/>
                    </a:cubicBezTo>
                    <a:cubicBezTo>
                      <a:pt x="975" y="591"/>
                      <a:pt x="975" y="591"/>
                      <a:pt x="975" y="591"/>
                    </a:cubicBezTo>
                    <a:cubicBezTo>
                      <a:pt x="969" y="613"/>
                      <a:pt x="969" y="613"/>
                      <a:pt x="969" y="613"/>
                    </a:cubicBezTo>
                    <a:cubicBezTo>
                      <a:pt x="985" y="621"/>
                      <a:pt x="985" y="621"/>
                      <a:pt x="985" y="621"/>
                    </a:cubicBezTo>
                    <a:cubicBezTo>
                      <a:pt x="1000" y="617"/>
                      <a:pt x="1000" y="617"/>
                      <a:pt x="1000" y="617"/>
                    </a:cubicBezTo>
                    <a:cubicBezTo>
                      <a:pt x="997" y="601"/>
                      <a:pt x="997" y="601"/>
                      <a:pt x="997" y="601"/>
                    </a:cubicBezTo>
                    <a:cubicBezTo>
                      <a:pt x="990" y="596"/>
                      <a:pt x="990" y="596"/>
                      <a:pt x="990" y="596"/>
                    </a:cubicBezTo>
                    <a:cubicBezTo>
                      <a:pt x="990" y="591"/>
                      <a:pt x="990" y="591"/>
                      <a:pt x="990" y="591"/>
                    </a:cubicBezTo>
                    <a:cubicBezTo>
                      <a:pt x="1003" y="592"/>
                      <a:pt x="1003" y="592"/>
                      <a:pt x="1003" y="592"/>
                    </a:cubicBezTo>
                    <a:cubicBezTo>
                      <a:pt x="994" y="582"/>
                      <a:pt x="994" y="582"/>
                      <a:pt x="994" y="582"/>
                    </a:cubicBezTo>
                    <a:cubicBezTo>
                      <a:pt x="980" y="568"/>
                      <a:pt x="980" y="568"/>
                      <a:pt x="980" y="568"/>
                    </a:cubicBezTo>
                    <a:cubicBezTo>
                      <a:pt x="982" y="559"/>
                      <a:pt x="982" y="559"/>
                      <a:pt x="982" y="559"/>
                    </a:cubicBezTo>
                    <a:cubicBezTo>
                      <a:pt x="992" y="559"/>
                      <a:pt x="992" y="559"/>
                      <a:pt x="992" y="559"/>
                    </a:cubicBezTo>
                    <a:cubicBezTo>
                      <a:pt x="994" y="547"/>
                      <a:pt x="994" y="547"/>
                      <a:pt x="994" y="547"/>
                    </a:cubicBezTo>
                    <a:cubicBezTo>
                      <a:pt x="983" y="546"/>
                      <a:pt x="983" y="546"/>
                      <a:pt x="983" y="546"/>
                    </a:cubicBezTo>
                    <a:close/>
                    <a:moveTo>
                      <a:pt x="562" y="391"/>
                    </a:moveTo>
                    <a:cubicBezTo>
                      <a:pt x="553" y="400"/>
                      <a:pt x="553" y="400"/>
                      <a:pt x="553" y="400"/>
                    </a:cubicBezTo>
                    <a:cubicBezTo>
                      <a:pt x="570" y="404"/>
                      <a:pt x="570" y="404"/>
                      <a:pt x="570" y="404"/>
                    </a:cubicBezTo>
                    <a:cubicBezTo>
                      <a:pt x="565" y="410"/>
                      <a:pt x="565" y="410"/>
                      <a:pt x="565" y="410"/>
                    </a:cubicBezTo>
                    <a:cubicBezTo>
                      <a:pt x="562" y="416"/>
                      <a:pt x="562" y="416"/>
                      <a:pt x="562" y="416"/>
                    </a:cubicBezTo>
                    <a:cubicBezTo>
                      <a:pt x="589" y="420"/>
                      <a:pt x="589" y="420"/>
                      <a:pt x="589" y="420"/>
                    </a:cubicBezTo>
                    <a:cubicBezTo>
                      <a:pt x="613" y="408"/>
                      <a:pt x="613" y="408"/>
                      <a:pt x="613" y="408"/>
                    </a:cubicBezTo>
                    <a:cubicBezTo>
                      <a:pt x="614" y="399"/>
                      <a:pt x="614" y="399"/>
                      <a:pt x="614" y="399"/>
                    </a:cubicBezTo>
                    <a:cubicBezTo>
                      <a:pt x="599" y="392"/>
                      <a:pt x="599" y="392"/>
                      <a:pt x="599" y="392"/>
                    </a:cubicBezTo>
                    <a:cubicBezTo>
                      <a:pt x="581" y="397"/>
                      <a:pt x="581" y="397"/>
                      <a:pt x="581" y="397"/>
                    </a:cubicBezTo>
                    <a:cubicBezTo>
                      <a:pt x="571" y="400"/>
                      <a:pt x="571" y="400"/>
                      <a:pt x="571" y="400"/>
                    </a:cubicBezTo>
                    <a:cubicBezTo>
                      <a:pt x="571" y="395"/>
                      <a:pt x="571" y="395"/>
                      <a:pt x="571" y="395"/>
                    </a:cubicBezTo>
                    <a:cubicBezTo>
                      <a:pt x="562" y="391"/>
                      <a:pt x="562" y="391"/>
                      <a:pt x="562" y="391"/>
                    </a:cubicBezTo>
                    <a:close/>
                    <a:moveTo>
                      <a:pt x="803" y="232"/>
                    </a:moveTo>
                    <a:cubicBezTo>
                      <a:pt x="796" y="245"/>
                      <a:pt x="796" y="245"/>
                      <a:pt x="796" y="245"/>
                    </a:cubicBezTo>
                    <a:cubicBezTo>
                      <a:pt x="816" y="245"/>
                      <a:pt x="816" y="245"/>
                      <a:pt x="816" y="245"/>
                    </a:cubicBezTo>
                    <a:cubicBezTo>
                      <a:pt x="812" y="250"/>
                      <a:pt x="812" y="250"/>
                      <a:pt x="812" y="250"/>
                    </a:cubicBezTo>
                    <a:cubicBezTo>
                      <a:pt x="830" y="252"/>
                      <a:pt x="830" y="252"/>
                      <a:pt x="830" y="252"/>
                    </a:cubicBezTo>
                    <a:cubicBezTo>
                      <a:pt x="844" y="243"/>
                      <a:pt x="844" y="243"/>
                      <a:pt x="844" y="243"/>
                    </a:cubicBezTo>
                    <a:cubicBezTo>
                      <a:pt x="822" y="237"/>
                      <a:pt x="822" y="237"/>
                      <a:pt x="822" y="237"/>
                    </a:cubicBezTo>
                    <a:cubicBezTo>
                      <a:pt x="814" y="238"/>
                      <a:pt x="814" y="238"/>
                      <a:pt x="814" y="238"/>
                    </a:cubicBezTo>
                    <a:cubicBezTo>
                      <a:pt x="803" y="232"/>
                      <a:pt x="803" y="232"/>
                      <a:pt x="803" y="232"/>
                    </a:cubicBezTo>
                    <a:close/>
                    <a:moveTo>
                      <a:pt x="785" y="243"/>
                    </a:moveTo>
                    <a:cubicBezTo>
                      <a:pt x="809" y="258"/>
                      <a:pt x="809" y="258"/>
                      <a:pt x="809" y="258"/>
                    </a:cubicBezTo>
                    <a:cubicBezTo>
                      <a:pt x="798" y="266"/>
                      <a:pt x="798" y="266"/>
                      <a:pt x="798" y="266"/>
                    </a:cubicBezTo>
                    <a:cubicBezTo>
                      <a:pt x="789" y="284"/>
                      <a:pt x="789" y="284"/>
                      <a:pt x="789" y="284"/>
                    </a:cubicBezTo>
                    <a:cubicBezTo>
                      <a:pt x="773" y="269"/>
                      <a:pt x="773" y="269"/>
                      <a:pt x="773" y="269"/>
                    </a:cubicBezTo>
                    <a:cubicBezTo>
                      <a:pt x="786" y="263"/>
                      <a:pt x="786" y="263"/>
                      <a:pt x="786" y="263"/>
                    </a:cubicBezTo>
                    <a:cubicBezTo>
                      <a:pt x="779" y="258"/>
                      <a:pt x="779" y="258"/>
                      <a:pt x="779" y="258"/>
                    </a:cubicBezTo>
                    <a:cubicBezTo>
                      <a:pt x="766" y="264"/>
                      <a:pt x="766" y="264"/>
                      <a:pt x="766" y="264"/>
                    </a:cubicBezTo>
                    <a:cubicBezTo>
                      <a:pt x="752" y="247"/>
                      <a:pt x="752" y="247"/>
                      <a:pt x="752" y="247"/>
                    </a:cubicBezTo>
                    <a:cubicBezTo>
                      <a:pt x="768" y="246"/>
                      <a:pt x="768" y="246"/>
                      <a:pt x="768" y="246"/>
                    </a:cubicBezTo>
                    <a:cubicBezTo>
                      <a:pt x="775" y="253"/>
                      <a:pt x="775" y="253"/>
                      <a:pt x="775" y="253"/>
                    </a:cubicBezTo>
                    <a:cubicBezTo>
                      <a:pt x="783" y="252"/>
                      <a:pt x="783" y="252"/>
                      <a:pt x="783" y="252"/>
                    </a:cubicBezTo>
                    <a:cubicBezTo>
                      <a:pt x="785" y="243"/>
                      <a:pt x="785" y="243"/>
                      <a:pt x="785" y="243"/>
                    </a:cubicBezTo>
                    <a:close/>
                    <a:moveTo>
                      <a:pt x="1014" y="318"/>
                    </a:moveTo>
                    <a:cubicBezTo>
                      <a:pt x="1000" y="315"/>
                      <a:pt x="1000" y="315"/>
                      <a:pt x="1000" y="315"/>
                    </a:cubicBezTo>
                    <a:cubicBezTo>
                      <a:pt x="1018" y="297"/>
                      <a:pt x="1018" y="297"/>
                      <a:pt x="1018" y="297"/>
                    </a:cubicBezTo>
                    <a:cubicBezTo>
                      <a:pt x="1043" y="287"/>
                      <a:pt x="1043" y="287"/>
                      <a:pt x="1043" y="287"/>
                    </a:cubicBezTo>
                    <a:cubicBezTo>
                      <a:pt x="1080" y="280"/>
                      <a:pt x="1080" y="280"/>
                      <a:pt x="1080" y="280"/>
                    </a:cubicBezTo>
                    <a:cubicBezTo>
                      <a:pt x="1083" y="285"/>
                      <a:pt x="1083" y="285"/>
                      <a:pt x="1083" y="285"/>
                    </a:cubicBezTo>
                    <a:cubicBezTo>
                      <a:pt x="1072" y="291"/>
                      <a:pt x="1072" y="291"/>
                      <a:pt x="1072" y="291"/>
                    </a:cubicBezTo>
                    <a:cubicBezTo>
                      <a:pt x="1031" y="301"/>
                      <a:pt x="1031" y="301"/>
                      <a:pt x="1031" y="301"/>
                    </a:cubicBezTo>
                    <a:cubicBezTo>
                      <a:pt x="1014" y="318"/>
                      <a:pt x="1014" y="318"/>
                      <a:pt x="1014" y="318"/>
                    </a:cubicBezTo>
                    <a:close/>
                    <a:moveTo>
                      <a:pt x="1016" y="350"/>
                    </a:moveTo>
                    <a:cubicBezTo>
                      <a:pt x="1000" y="349"/>
                      <a:pt x="1000" y="349"/>
                      <a:pt x="1000" y="349"/>
                    </a:cubicBezTo>
                    <a:cubicBezTo>
                      <a:pt x="983" y="336"/>
                      <a:pt x="983" y="336"/>
                      <a:pt x="983" y="336"/>
                    </a:cubicBezTo>
                    <a:cubicBezTo>
                      <a:pt x="995" y="323"/>
                      <a:pt x="995" y="323"/>
                      <a:pt x="995" y="323"/>
                    </a:cubicBezTo>
                    <a:cubicBezTo>
                      <a:pt x="1012" y="324"/>
                      <a:pt x="1012" y="324"/>
                      <a:pt x="1012" y="324"/>
                    </a:cubicBezTo>
                    <a:cubicBezTo>
                      <a:pt x="1007" y="332"/>
                      <a:pt x="1007" y="332"/>
                      <a:pt x="1007" y="332"/>
                    </a:cubicBezTo>
                    <a:cubicBezTo>
                      <a:pt x="1016" y="350"/>
                      <a:pt x="1016" y="350"/>
                      <a:pt x="1016" y="350"/>
                    </a:cubicBezTo>
                    <a:close/>
                    <a:moveTo>
                      <a:pt x="663" y="458"/>
                    </a:moveTo>
                    <a:cubicBezTo>
                      <a:pt x="658" y="477"/>
                      <a:pt x="658" y="477"/>
                      <a:pt x="658" y="477"/>
                    </a:cubicBezTo>
                    <a:cubicBezTo>
                      <a:pt x="666" y="483"/>
                      <a:pt x="666" y="483"/>
                      <a:pt x="666" y="483"/>
                    </a:cubicBezTo>
                    <a:cubicBezTo>
                      <a:pt x="666" y="491"/>
                      <a:pt x="666" y="491"/>
                      <a:pt x="666" y="491"/>
                    </a:cubicBezTo>
                    <a:cubicBezTo>
                      <a:pt x="672" y="492"/>
                      <a:pt x="672" y="492"/>
                      <a:pt x="672" y="492"/>
                    </a:cubicBezTo>
                    <a:cubicBezTo>
                      <a:pt x="677" y="501"/>
                      <a:pt x="677" y="501"/>
                      <a:pt x="677" y="501"/>
                    </a:cubicBezTo>
                    <a:cubicBezTo>
                      <a:pt x="668" y="505"/>
                      <a:pt x="668" y="505"/>
                      <a:pt x="668" y="505"/>
                    </a:cubicBezTo>
                    <a:cubicBezTo>
                      <a:pt x="663" y="513"/>
                      <a:pt x="663" y="513"/>
                      <a:pt x="663" y="513"/>
                    </a:cubicBezTo>
                    <a:cubicBezTo>
                      <a:pt x="676" y="517"/>
                      <a:pt x="676" y="517"/>
                      <a:pt x="676" y="517"/>
                    </a:cubicBezTo>
                    <a:cubicBezTo>
                      <a:pt x="660" y="527"/>
                      <a:pt x="660" y="527"/>
                      <a:pt x="660" y="527"/>
                    </a:cubicBezTo>
                    <a:cubicBezTo>
                      <a:pt x="665" y="528"/>
                      <a:pt x="665" y="528"/>
                      <a:pt x="665" y="528"/>
                    </a:cubicBezTo>
                    <a:cubicBezTo>
                      <a:pt x="679" y="522"/>
                      <a:pt x="679" y="522"/>
                      <a:pt x="679" y="522"/>
                    </a:cubicBezTo>
                    <a:cubicBezTo>
                      <a:pt x="694" y="523"/>
                      <a:pt x="694" y="523"/>
                      <a:pt x="694" y="523"/>
                    </a:cubicBezTo>
                    <a:cubicBezTo>
                      <a:pt x="701" y="518"/>
                      <a:pt x="701" y="518"/>
                      <a:pt x="701" y="518"/>
                    </a:cubicBezTo>
                    <a:cubicBezTo>
                      <a:pt x="696" y="516"/>
                      <a:pt x="696" y="516"/>
                      <a:pt x="696" y="516"/>
                    </a:cubicBezTo>
                    <a:cubicBezTo>
                      <a:pt x="702" y="510"/>
                      <a:pt x="702" y="510"/>
                      <a:pt x="702" y="510"/>
                    </a:cubicBezTo>
                    <a:cubicBezTo>
                      <a:pt x="700" y="505"/>
                      <a:pt x="700" y="505"/>
                      <a:pt x="700" y="505"/>
                    </a:cubicBezTo>
                    <a:cubicBezTo>
                      <a:pt x="692" y="505"/>
                      <a:pt x="692" y="505"/>
                      <a:pt x="692" y="505"/>
                    </a:cubicBezTo>
                    <a:cubicBezTo>
                      <a:pt x="687" y="492"/>
                      <a:pt x="687" y="492"/>
                      <a:pt x="687" y="492"/>
                    </a:cubicBezTo>
                    <a:cubicBezTo>
                      <a:pt x="684" y="491"/>
                      <a:pt x="684" y="491"/>
                      <a:pt x="684" y="491"/>
                    </a:cubicBezTo>
                    <a:cubicBezTo>
                      <a:pt x="684" y="485"/>
                      <a:pt x="684" y="485"/>
                      <a:pt x="684" y="485"/>
                    </a:cubicBezTo>
                    <a:cubicBezTo>
                      <a:pt x="677" y="479"/>
                      <a:pt x="677" y="479"/>
                      <a:pt x="677" y="479"/>
                    </a:cubicBezTo>
                    <a:cubicBezTo>
                      <a:pt x="682" y="472"/>
                      <a:pt x="682" y="472"/>
                      <a:pt x="682" y="472"/>
                    </a:cubicBezTo>
                    <a:cubicBezTo>
                      <a:pt x="681" y="468"/>
                      <a:pt x="681" y="468"/>
                      <a:pt x="681" y="468"/>
                    </a:cubicBezTo>
                    <a:cubicBezTo>
                      <a:pt x="670" y="468"/>
                      <a:pt x="670" y="468"/>
                      <a:pt x="670" y="468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6" y="460"/>
                      <a:pt x="676" y="460"/>
                      <a:pt x="676" y="460"/>
                    </a:cubicBezTo>
                    <a:cubicBezTo>
                      <a:pt x="663" y="458"/>
                      <a:pt x="663" y="458"/>
                      <a:pt x="663" y="458"/>
                    </a:cubicBezTo>
                    <a:close/>
                    <a:moveTo>
                      <a:pt x="656" y="489"/>
                    </a:moveTo>
                    <a:cubicBezTo>
                      <a:pt x="647" y="487"/>
                      <a:pt x="647" y="487"/>
                      <a:pt x="647" y="487"/>
                    </a:cubicBezTo>
                    <a:cubicBezTo>
                      <a:pt x="643" y="494"/>
                      <a:pt x="643" y="494"/>
                      <a:pt x="643" y="494"/>
                    </a:cubicBezTo>
                    <a:cubicBezTo>
                      <a:pt x="635" y="495"/>
                      <a:pt x="635" y="495"/>
                      <a:pt x="635" y="495"/>
                    </a:cubicBezTo>
                    <a:cubicBezTo>
                      <a:pt x="636" y="502"/>
                      <a:pt x="636" y="502"/>
                      <a:pt x="636" y="502"/>
                    </a:cubicBezTo>
                    <a:cubicBezTo>
                      <a:pt x="641" y="504"/>
                      <a:pt x="641" y="504"/>
                      <a:pt x="641" y="504"/>
                    </a:cubicBezTo>
                    <a:cubicBezTo>
                      <a:pt x="638" y="509"/>
                      <a:pt x="638" y="509"/>
                      <a:pt x="638" y="509"/>
                    </a:cubicBezTo>
                    <a:cubicBezTo>
                      <a:pt x="634" y="513"/>
                      <a:pt x="634" y="513"/>
                      <a:pt x="634" y="513"/>
                    </a:cubicBezTo>
                    <a:cubicBezTo>
                      <a:pt x="643" y="517"/>
                      <a:pt x="643" y="517"/>
                      <a:pt x="643" y="517"/>
                    </a:cubicBezTo>
                    <a:cubicBezTo>
                      <a:pt x="652" y="511"/>
                      <a:pt x="652" y="511"/>
                      <a:pt x="652" y="511"/>
                    </a:cubicBezTo>
                    <a:cubicBezTo>
                      <a:pt x="658" y="512"/>
                      <a:pt x="658" y="512"/>
                      <a:pt x="658" y="512"/>
                    </a:cubicBezTo>
                    <a:cubicBezTo>
                      <a:pt x="658" y="497"/>
                      <a:pt x="658" y="497"/>
                      <a:pt x="658" y="497"/>
                    </a:cubicBezTo>
                    <a:cubicBezTo>
                      <a:pt x="660" y="494"/>
                      <a:pt x="660" y="494"/>
                      <a:pt x="660" y="494"/>
                    </a:cubicBezTo>
                    <a:cubicBezTo>
                      <a:pt x="656" y="489"/>
                      <a:pt x="656" y="489"/>
                      <a:pt x="656" y="489"/>
                    </a:cubicBezTo>
                    <a:close/>
                    <a:moveTo>
                      <a:pt x="739" y="591"/>
                    </a:moveTo>
                    <a:cubicBezTo>
                      <a:pt x="740" y="596"/>
                      <a:pt x="740" y="596"/>
                      <a:pt x="740" y="596"/>
                    </a:cubicBezTo>
                    <a:cubicBezTo>
                      <a:pt x="741" y="605"/>
                      <a:pt x="741" y="605"/>
                      <a:pt x="741" y="605"/>
                    </a:cubicBezTo>
                    <a:cubicBezTo>
                      <a:pt x="747" y="602"/>
                      <a:pt x="747" y="602"/>
                      <a:pt x="747" y="602"/>
                    </a:cubicBezTo>
                    <a:cubicBezTo>
                      <a:pt x="749" y="592"/>
                      <a:pt x="749" y="592"/>
                      <a:pt x="749" y="592"/>
                    </a:cubicBezTo>
                    <a:cubicBezTo>
                      <a:pt x="745" y="589"/>
                      <a:pt x="745" y="589"/>
                      <a:pt x="745" y="589"/>
                    </a:cubicBezTo>
                    <a:cubicBezTo>
                      <a:pt x="739" y="591"/>
                      <a:pt x="739" y="591"/>
                      <a:pt x="739" y="591"/>
                    </a:cubicBezTo>
                    <a:close/>
                    <a:moveTo>
                      <a:pt x="744" y="588"/>
                    </a:moveTo>
                    <a:cubicBezTo>
                      <a:pt x="740" y="583"/>
                      <a:pt x="740" y="583"/>
                      <a:pt x="740" y="583"/>
                    </a:cubicBezTo>
                    <a:cubicBezTo>
                      <a:pt x="746" y="577"/>
                      <a:pt x="746" y="577"/>
                      <a:pt x="746" y="577"/>
                    </a:cubicBezTo>
                    <a:cubicBezTo>
                      <a:pt x="748" y="580"/>
                      <a:pt x="748" y="580"/>
                      <a:pt x="748" y="580"/>
                    </a:cubicBezTo>
                    <a:cubicBezTo>
                      <a:pt x="747" y="586"/>
                      <a:pt x="747" y="586"/>
                      <a:pt x="747" y="586"/>
                    </a:cubicBezTo>
                    <a:cubicBezTo>
                      <a:pt x="744" y="588"/>
                      <a:pt x="744" y="588"/>
                      <a:pt x="744" y="588"/>
                    </a:cubicBezTo>
                    <a:close/>
                    <a:moveTo>
                      <a:pt x="779" y="610"/>
                    </a:moveTo>
                    <a:cubicBezTo>
                      <a:pt x="779" y="617"/>
                      <a:pt x="779" y="617"/>
                      <a:pt x="779" y="617"/>
                    </a:cubicBezTo>
                    <a:cubicBezTo>
                      <a:pt x="776" y="619"/>
                      <a:pt x="776" y="619"/>
                      <a:pt x="776" y="619"/>
                    </a:cubicBezTo>
                    <a:cubicBezTo>
                      <a:pt x="763" y="614"/>
                      <a:pt x="763" y="614"/>
                      <a:pt x="763" y="614"/>
                    </a:cubicBezTo>
                    <a:cubicBezTo>
                      <a:pt x="763" y="611"/>
                      <a:pt x="763" y="611"/>
                      <a:pt x="763" y="611"/>
                    </a:cubicBezTo>
                    <a:cubicBezTo>
                      <a:pt x="768" y="608"/>
                      <a:pt x="768" y="608"/>
                      <a:pt x="768" y="608"/>
                    </a:cubicBezTo>
                    <a:cubicBezTo>
                      <a:pt x="773" y="610"/>
                      <a:pt x="773" y="610"/>
                      <a:pt x="773" y="610"/>
                    </a:cubicBezTo>
                    <a:cubicBezTo>
                      <a:pt x="779" y="610"/>
                      <a:pt x="779" y="610"/>
                      <a:pt x="779" y="610"/>
                    </a:cubicBezTo>
                    <a:close/>
                    <a:moveTo>
                      <a:pt x="825" y="625"/>
                    </a:moveTo>
                    <a:cubicBezTo>
                      <a:pt x="826" y="629"/>
                      <a:pt x="826" y="629"/>
                      <a:pt x="826" y="629"/>
                    </a:cubicBezTo>
                    <a:cubicBezTo>
                      <a:pt x="833" y="632"/>
                      <a:pt x="833" y="632"/>
                      <a:pt x="833" y="632"/>
                    </a:cubicBezTo>
                    <a:cubicBezTo>
                      <a:pt x="842" y="630"/>
                      <a:pt x="842" y="630"/>
                      <a:pt x="842" y="630"/>
                    </a:cubicBezTo>
                    <a:cubicBezTo>
                      <a:pt x="842" y="627"/>
                      <a:pt x="842" y="627"/>
                      <a:pt x="842" y="627"/>
                    </a:cubicBezTo>
                    <a:cubicBezTo>
                      <a:pt x="825" y="625"/>
                      <a:pt x="825" y="625"/>
                      <a:pt x="825" y="625"/>
                    </a:cubicBezTo>
                    <a:close/>
                    <a:moveTo>
                      <a:pt x="885" y="627"/>
                    </a:moveTo>
                    <a:cubicBezTo>
                      <a:pt x="877" y="627"/>
                      <a:pt x="877" y="627"/>
                      <a:pt x="877" y="627"/>
                    </a:cubicBezTo>
                    <a:cubicBezTo>
                      <a:pt x="874" y="631"/>
                      <a:pt x="874" y="631"/>
                      <a:pt x="874" y="631"/>
                    </a:cubicBezTo>
                    <a:cubicBezTo>
                      <a:pt x="880" y="634"/>
                      <a:pt x="880" y="634"/>
                      <a:pt x="880" y="634"/>
                    </a:cubicBezTo>
                    <a:cubicBezTo>
                      <a:pt x="885" y="631"/>
                      <a:pt x="885" y="631"/>
                      <a:pt x="885" y="631"/>
                    </a:cubicBezTo>
                    <a:cubicBezTo>
                      <a:pt x="885" y="627"/>
                      <a:pt x="885" y="627"/>
                      <a:pt x="885" y="627"/>
                    </a:cubicBezTo>
                    <a:close/>
                    <a:moveTo>
                      <a:pt x="1147" y="782"/>
                    </a:moveTo>
                    <a:cubicBezTo>
                      <a:pt x="1144" y="786"/>
                      <a:pt x="1144" y="786"/>
                      <a:pt x="1144" y="786"/>
                    </a:cubicBezTo>
                    <a:cubicBezTo>
                      <a:pt x="1145" y="798"/>
                      <a:pt x="1145" y="798"/>
                      <a:pt x="1145" y="798"/>
                    </a:cubicBezTo>
                    <a:cubicBezTo>
                      <a:pt x="1149" y="803"/>
                      <a:pt x="1149" y="803"/>
                      <a:pt x="1149" y="803"/>
                    </a:cubicBezTo>
                    <a:cubicBezTo>
                      <a:pt x="1155" y="800"/>
                      <a:pt x="1155" y="800"/>
                      <a:pt x="1155" y="800"/>
                    </a:cubicBezTo>
                    <a:cubicBezTo>
                      <a:pt x="1155" y="794"/>
                      <a:pt x="1155" y="794"/>
                      <a:pt x="1155" y="794"/>
                    </a:cubicBezTo>
                    <a:cubicBezTo>
                      <a:pt x="1147" y="782"/>
                      <a:pt x="1147" y="782"/>
                      <a:pt x="1147" y="782"/>
                    </a:cubicBezTo>
                    <a:close/>
                    <a:moveTo>
                      <a:pt x="973" y="905"/>
                    </a:moveTo>
                    <a:cubicBezTo>
                      <a:pt x="945" y="927"/>
                      <a:pt x="945" y="927"/>
                      <a:pt x="945" y="927"/>
                    </a:cubicBezTo>
                    <a:cubicBezTo>
                      <a:pt x="940" y="938"/>
                      <a:pt x="940" y="938"/>
                      <a:pt x="940" y="938"/>
                    </a:cubicBezTo>
                    <a:cubicBezTo>
                      <a:pt x="946" y="951"/>
                      <a:pt x="946" y="951"/>
                      <a:pt x="946" y="951"/>
                    </a:cubicBezTo>
                    <a:cubicBezTo>
                      <a:pt x="938" y="963"/>
                      <a:pt x="938" y="963"/>
                      <a:pt x="938" y="963"/>
                    </a:cubicBezTo>
                    <a:cubicBezTo>
                      <a:pt x="948" y="987"/>
                      <a:pt x="948" y="987"/>
                      <a:pt x="948" y="987"/>
                    </a:cubicBezTo>
                    <a:cubicBezTo>
                      <a:pt x="960" y="980"/>
                      <a:pt x="960" y="980"/>
                      <a:pt x="960" y="980"/>
                    </a:cubicBezTo>
                    <a:cubicBezTo>
                      <a:pt x="978" y="924"/>
                      <a:pt x="978" y="924"/>
                      <a:pt x="978" y="924"/>
                    </a:cubicBezTo>
                    <a:cubicBezTo>
                      <a:pt x="973" y="905"/>
                      <a:pt x="973" y="905"/>
                      <a:pt x="973" y="90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3" name="组合 72"/>
              <p:cNvGrpSpPr/>
              <p:nvPr/>
            </p:nvGrpSpPr>
            <p:grpSpPr>
              <a:xfrm>
                <a:off x="5322027" y="5537776"/>
                <a:ext cx="330937" cy="435853"/>
                <a:chOff x="9805187" y="5154871"/>
                <a:chExt cx="677932" cy="892853"/>
              </a:xfrm>
            </p:grpSpPr>
            <p:sp>
              <p:nvSpPr>
                <p:cNvPr id="74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/>
          </p:nvGrpSpPr>
          <p:grpSpPr>
            <a:xfrm>
              <a:off x="6240195" y="139375"/>
              <a:ext cx="217455" cy="217199"/>
              <a:chOff x="13314441" y="1463135"/>
              <a:chExt cx="672022" cy="671232"/>
            </a:xfrm>
          </p:grpSpPr>
          <p:sp>
            <p:nvSpPr>
              <p:cNvPr id="59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13315627" y="1462740"/>
                <a:ext cx="669649" cy="672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8"/>
              <p:cNvSpPr/>
              <p:nvPr/>
            </p:nvSpPr>
            <p:spPr bwMode="auto">
              <a:xfrm rot="5400000">
                <a:off x="13753627" y="1650907"/>
                <a:ext cx="302805" cy="161285"/>
              </a:xfrm>
              <a:custGeom>
                <a:avLst/>
                <a:gdLst>
                  <a:gd name="T0" fmla="*/ 222 w 308"/>
                  <a:gd name="T1" fmla="*/ 0 h 164"/>
                  <a:gd name="T2" fmla="*/ 308 w 308"/>
                  <a:gd name="T3" fmla="*/ 11 h 164"/>
                  <a:gd name="T4" fmla="*/ 123 w 308"/>
                  <a:gd name="T5" fmla="*/ 164 h 164"/>
                  <a:gd name="T6" fmla="*/ 0 w 308"/>
                  <a:gd name="T7" fmla="*/ 83 h 164"/>
                  <a:gd name="T8" fmla="*/ 222 w 308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64">
                    <a:moveTo>
                      <a:pt x="222" y="0"/>
                    </a:moveTo>
                    <a:cubicBezTo>
                      <a:pt x="252" y="0"/>
                      <a:pt x="280" y="4"/>
                      <a:pt x="308" y="11"/>
                    </a:cubicBezTo>
                    <a:cubicBezTo>
                      <a:pt x="244" y="46"/>
                      <a:pt x="182" y="98"/>
                      <a:pt x="123" y="164"/>
                    </a:cubicBezTo>
                    <a:cubicBezTo>
                      <a:pt x="73" y="145"/>
                      <a:pt x="30" y="116"/>
                      <a:pt x="0" y="83"/>
                    </a:cubicBezTo>
                    <a:cubicBezTo>
                      <a:pt x="60" y="31"/>
                      <a:pt x="137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9"/>
              <p:cNvSpPr/>
              <p:nvPr/>
            </p:nvSpPr>
            <p:spPr bwMode="auto">
              <a:xfrm rot="5400000">
                <a:off x="13754813" y="1776219"/>
                <a:ext cx="253787" cy="169982"/>
              </a:xfrm>
              <a:custGeom>
                <a:avLst/>
                <a:gdLst>
                  <a:gd name="T0" fmla="*/ 178 w 258"/>
                  <a:gd name="T1" fmla="*/ 0 h 173"/>
                  <a:gd name="T2" fmla="*/ 258 w 258"/>
                  <a:gd name="T3" fmla="*/ 41 h 173"/>
                  <a:gd name="T4" fmla="*/ 138 w 258"/>
                  <a:gd name="T5" fmla="*/ 173 h 173"/>
                  <a:gd name="T6" fmla="*/ 113 w 258"/>
                  <a:gd name="T7" fmla="*/ 173 h 173"/>
                  <a:gd name="T8" fmla="*/ 0 w 258"/>
                  <a:gd name="T9" fmla="*/ 157 h 173"/>
                  <a:gd name="T10" fmla="*/ 178 w 258"/>
                  <a:gd name="T1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" h="173">
                    <a:moveTo>
                      <a:pt x="178" y="0"/>
                    </a:moveTo>
                    <a:cubicBezTo>
                      <a:pt x="207" y="10"/>
                      <a:pt x="234" y="24"/>
                      <a:pt x="258" y="41"/>
                    </a:cubicBezTo>
                    <a:cubicBezTo>
                      <a:pt x="215" y="73"/>
                      <a:pt x="174" y="118"/>
                      <a:pt x="138" y="173"/>
                    </a:cubicBezTo>
                    <a:cubicBezTo>
                      <a:pt x="130" y="173"/>
                      <a:pt x="121" y="173"/>
                      <a:pt x="113" y="173"/>
                    </a:cubicBezTo>
                    <a:cubicBezTo>
                      <a:pt x="74" y="173"/>
                      <a:pt x="36" y="168"/>
                      <a:pt x="0" y="157"/>
                    </a:cubicBezTo>
                    <a:cubicBezTo>
                      <a:pt x="57" y="89"/>
                      <a:pt x="118" y="35"/>
                      <a:pt x="178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0"/>
              <p:cNvSpPr/>
              <p:nvPr/>
            </p:nvSpPr>
            <p:spPr bwMode="auto">
              <a:xfrm rot="5400000">
                <a:off x="13778136" y="1924458"/>
                <a:ext cx="153379" cy="108314"/>
              </a:xfrm>
              <a:custGeom>
                <a:avLst/>
                <a:gdLst>
                  <a:gd name="T0" fmla="*/ 112 w 156"/>
                  <a:gd name="T1" fmla="*/ 0 h 110"/>
                  <a:gd name="T2" fmla="*/ 156 w 156"/>
                  <a:gd name="T3" fmla="*/ 43 h 110"/>
                  <a:gd name="T4" fmla="*/ 0 w 156"/>
                  <a:gd name="T5" fmla="*/ 110 h 110"/>
                  <a:gd name="T6" fmla="*/ 112 w 156"/>
                  <a:gd name="T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110">
                    <a:moveTo>
                      <a:pt x="112" y="0"/>
                    </a:moveTo>
                    <a:cubicBezTo>
                      <a:pt x="128" y="13"/>
                      <a:pt x="143" y="27"/>
                      <a:pt x="156" y="43"/>
                    </a:cubicBezTo>
                    <a:cubicBezTo>
                      <a:pt x="115" y="76"/>
                      <a:pt x="61" y="101"/>
                      <a:pt x="0" y="110"/>
                    </a:cubicBezTo>
                    <a:cubicBezTo>
                      <a:pt x="34" y="63"/>
                      <a:pt x="72" y="26"/>
                      <a:pt x="1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1"/>
              <p:cNvSpPr/>
              <p:nvPr/>
            </p:nvSpPr>
            <p:spPr bwMode="auto">
              <a:xfrm rot="5400000">
                <a:off x="13479284" y="1748152"/>
                <a:ext cx="334429" cy="379495"/>
              </a:xfrm>
              <a:custGeom>
                <a:avLst/>
                <a:gdLst>
                  <a:gd name="T0" fmla="*/ 312 w 340"/>
                  <a:gd name="T1" fmla="*/ 0 h 386"/>
                  <a:gd name="T2" fmla="*/ 340 w 340"/>
                  <a:gd name="T3" fmla="*/ 50 h 386"/>
                  <a:gd name="T4" fmla="*/ 275 w 340"/>
                  <a:gd name="T5" fmla="*/ 218 h 386"/>
                  <a:gd name="T6" fmla="*/ 104 w 340"/>
                  <a:gd name="T7" fmla="*/ 386 h 386"/>
                  <a:gd name="T8" fmla="*/ 0 w 340"/>
                  <a:gd name="T9" fmla="*/ 347 h 386"/>
                  <a:gd name="T10" fmla="*/ 5 w 340"/>
                  <a:gd name="T11" fmla="*/ 323 h 386"/>
                  <a:gd name="T12" fmla="*/ 109 w 340"/>
                  <a:gd name="T13" fmla="*/ 71 h 386"/>
                  <a:gd name="T14" fmla="*/ 312 w 340"/>
                  <a:gd name="T1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0" h="386">
                    <a:moveTo>
                      <a:pt x="312" y="0"/>
                    </a:moveTo>
                    <a:cubicBezTo>
                      <a:pt x="323" y="16"/>
                      <a:pt x="332" y="33"/>
                      <a:pt x="340" y="50"/>
                    </a:cubicBezTo>
                    <a:cubicBezTo>
                      <a:pt x="330" y="109"/>
                      <a:pt x="308" y="166"/>
                      <a:pt x="275" y="218"/>
                    </a:cubicBezTo>
                    <a:cubicBezTo>
                      <a:pt x="232" y="286"/>
                      <a:pt x="173" y="344"/>
                      <a:pt x="104" y="386"/>
                    </a:cubicBezTo>
                    <a:cubicBezTo>
                      <a:pt x="68" y="376"/>
                      <a:pt x="33" y="363"/>
                      <a:pt x="0" y="347"/>
                    </a:cubicBezTo>
                    <a:cubicBezTo>
                      <a:pt x="2" y="339"/>
                      <a:pt x="4" y="331"/>
                      <a:pt x="5" y="323"/>
                    </a:cubicBezTo>
                    <a:cubicBezTo>
                      <a:pt x="27" y="228"/>
                      <a:pt x="64" y="141"/>
                      <a:pt x="109" y="71"/>
                    </a:cubicBezTo>
                    <a:cubicBezTo>
                      <a:pt x="188" y="65"/>
                      <a:pt x="259" y="39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2"/>
              <p:cNvSpPr/>
              <p:nvPr/>
            </p:nvSpPr>
            <p:spPr bwMode="auto">
              <a:xfrm rot="5400000">
                <a:off x="13522372" y="1588052"/>
                <a:ext cx="244299" cy="280668"/>
              </a:xfrm>
              <a:custGeom>
                <a:avLst/>
                <a:gdLst>
                  <a:gd name="T0" fmla="*/ 149 w 248"/>
                  <a:gd name="T1" fmla="*/ 286 h 286"/>
                  <a:gd name="T2" fmla="*/ 0 w 248"/>
                  <a:gd name="T3" fmla="*/ 169 h 286"/>
                  <a:gd name="T4" fmla="*/ 109 w 248"/>
                  <a:gd name="T5" fmla="*/ 0 h 286"/>
                  <a:gd name="T6" fmla="*/ 243 w 248"/>
                  <a:gd name="T7" fmla="*/ 20 h 286"/>
                  <a:gd name="T8" fmla="*/ 248 w 248"/>
                  <a:gd name="T9" fmla="*/ 20 h 286"/>
                  <a:gd name="T10" fmla="*/ 154 w 248"/>
                  <a:gd name="T11" fmla="*/ 265 h 286"/>
                  <a:gd name="T12" fmla="*/ 149 w 248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286">
                    <a:moveTo>
                      <a:pt x="149" y="286"/>
                    </a:moveTo>
                    <a:cubicBezTo>
                      <a:pt x="93" y="256"/>
                      <a:pt x="42" y="216"/>
                      <a:pt x="0" y="169"/>
                    </a:cubicBezTo>
                    <a:cubicBezTo>
                      <a:pt x="33" y="107"/>
                      <a:pt x="70" y="50"/>
                      <a:pt x="109" y="0"/>
                    </a:cubicBezTo>
                    <a:cubicBezTo>
                      <a:pt x="150" y="13"/>
                      <a:pt x="195" y="20"/>
                      <a:pt x="243" y="20"/>
                    </a:cubicBezTo>
                    <a:cubicBezTo>
                      <a:pt x="244" y="20"/>
                      <a:pt x="246" y="20"/>
                      <a:pt x="248" y="20"/>
                    </a:cubicBezTo>
                    <a:cubicBezTo>
                      <a:pt x="207" y="90"/>
                      <a:pt x="174" y="173"/>
                      <a:pt x="154" y="265"/>
                    </a:cubicBezTo>
                    <a:cubicBezTo>
                      <a:pt x="152" y="272"/>
                      <a:pt x="151" y="279"/>
                      <a:pt x="149" y="28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3"/>
              <p:cNvSpPr/>
              <p:nvPr/>
            </p:nvSpPr>
            <p:spPr bwMode="auto">
              <a:xfrm rot="5400000">
                <a:off x="13680890" y="1473809"/>
                <a:ext cx="176307" cy="234022"/>
              </a:xfrm>
              <a:custGeom>
                <a:avLst/>
                <a:gdLst>
                  <a:gd name="T0" fmla="*/ 78 w 180"/>
                  <a:gd name="T1" fmla="*/ 238 h 238"/>
                  <a:gd name="T2" fmla="*/ 55 w 180"/>
                  <a:gd name="T3" fmla="*/ 204 h 238"/>
                  <a:gd name="T4" fmla="*/ 0 w 180"/>
                  <a:gd name="T5" fmla="*/ 80 h 238"/>
                  <a:gd name="T6" fmla="*/ 59 w 180"/>
                  <a:gd name="T7" fmla="*/ 0 h 238"/>
                  <a:gd name="T8" fmla="*/ 180 w 180"/>
                  <a:gd name="T9" fmla="*/ 90 h 238"/>
                  <a:gd name="T10" fmla="*/ 78 w 180"/>
                  <a:gd name="T11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238">
                    <a:moveTo>
                      <a:pt x="78" y="238"/>
                    </a:moveTo>
                    <a:cubicBezTo>
                      <a:pt x="70" y="227"/>
                      <a:pt x="62" y="216"/>
                      <a:pt x="55" y="204"/>
                    </a:cubicBezTo>
                    <a:cubicBezTo>
                      <a:pt x="30" y="165"/>
                      <a:pt x="12" y="124"/>
                      <a:pt x="0" y="80"/>
                    </a:cubicBezTo>
                    <a:cubicBezTo>
                      <a:pt x="16" y="51"/>
                      <a:pt x="36" y="23"/>
                      <a:pt x="59" y="0"/>
                    </a:cubicBezTo>
                    <a:cubicBezTo>
                      <a:pt x="88" y="37"/>
                      <a:pt x="130" y="68"/>
                      <a:pt x="180" y="90"/>
                    </a:cubicBezTo>
                    <a:cubicBezTo>
                      <a:pt x="144" y="134"/>
                      <a:pt x="109" y="184"/>
                      <a:pt x="78" y="2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4"/>
              <p:cNvSpPr/>
              <p:nvPr/>
            </p:nvSpPr>
            <p:spPr bwMode="auto">
              <a:xfrm rot="5400000">
                <a:off x="13467029" y="1892439"/>
                <a:ext cx="211094" cy="272762"/>
              </a:xfrm>
              <a:custGeom>
                <a:avLst/>
                <a:gdLst>
                  <a:gd name="T0" fmla="*/ 209 w 215"/>
                  <a:gd name="T1" fmla="*/ 0 h 278"/>
                  <a:gd name="T2" fmla="*/ 215 w 215"/>
                  <a:gd name="T3" fmla="*/ 60 h 278"/>
                  <a:gd name="T4" fmla="*/ 139 w 215"/>
                  <a:gd name="T5" fmla="*/ 274 h 278"/>
                  <a:gd name="T6" fmla="*/ 0 w 215"/>
                  <a:gd name="T7" fmla="*/ 268 h 278"/>
                  <a:gd name="T8" fmla="*/ 156 w 215"/>
                  <a:gd name="T9" fmla="*/ 112 h 278"/>
                  <a:gd name="T10" fmla="*/ 209 w 215"/>
                  <a:gd name="T1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278">
                    <a:moveTo>
                      <a:pt x="209" y="0"/>
                    </a:moveTo>
                    <a:cubicBezTo>
                      <a:pt x="213" y="19"/>
                      <a:pt x="215" y="40"/>
                      <a:pt x="215" y="60"/>
                    </a:cubicBezTo>
                    <a:cubicBezTo>
                      <a:pt x="215" y="141"/>
                      <a:pt x="186" y="215"/>
                      <a:pt x="139" y="274"/>
                    </a:cubicBezTo>
                    <a:cubicBezTo>
                      <a:pt x="92" y="278"/>
                      <a:pt x="45" y="276"/>
                      <a:pt x="0" y="268"/>
                    </a:cubicBezTo>
                    <a:cubicBezTo>
                      <a:pt x="62" y="228"/>
                      <a:pt x="116" y="176"/>
                      <a:pt x="156" y="112"/>
                    </a:cubicBezTo>
                    <a:cubicBezTo>
                      <a:pt x="179" y="76"/>
                      <a:pt x="196" y="39"/>
                      <a:pt x="209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5"/>
              <p:cNvSpPr/>
              <p:nvPr/>
            </p:nvSpPr>
            <p:spPr bwMode="auto">
              <a:xfrm rot="5400000">
                <a:off x="13226288" y="1843025"/>
                <a:ext cx="289364" cy="113058"/>
              </a:xfrm>
              <a:custGeom>
                <a:avLst/>
                <a:gdLst>
                  <a:gd name="T0" fmla="*/ 294 w 294"/>
                  <a:gd name="T1" fmla="*/ 6 h 115"/>
                  <a:gd name="T2" fmla="*/ 44 w 294"/>
                  <a:gd name="T3" fmla="*/ 115 h 115"/>
                  <a:gd name="T4" fmla="*/ 1 w 294"/>
                  <a:gd name="T5" fmla="*/ 112 h 115"/>
                  <a:gd name="T6" fmla="*/ 1 w 294"/>
                  <a:gd name="T7" fmla="*/ 54 h 115"/>
                  <a:gd name="T8" fmla="*/ 140 w 294"/>
                  <a:gd name="T9" fmla="*/ 0 h 115"/>
                  <a:gd name="T10" fmla="*/ 294 w 294"/>
                  <a:gd name="T11" fmla="*/ 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115">
                    <a:moveTo>
                      <a:pt x="294" y="6"/>
                    </a:moveTo>
                    <a:cubicBezTo>
                      <a:pt x="231" y="73"/>
                      <a:pt x="142" y="115"/>
                      <a:pt x="44" y="115"/>
                    </a:cubicBezTo>
                    <a:cubicBezTo>
                      <a:pt x="29" y="115"/>
                      <a:pt x="15" y="114"/>
                      <a:pt x="1" y="112"/>
                    </a:cubicBezTo>
                    <a:cubicBezTo>
                      <a:pt x="0" y="93"/>
                      <a:pt x="0" y="73"/>
                      <a:pt x="1" y="54"/>
                    </a:cubicBezTo>
                    <a:cubicBezTo>
                      <a:pt x="50" y="41"/>
                      <a:pt x="97" y="23"/>
                      <a:pt x="140" y="0"/>
                    </a:cubicBezTo>
                    <a:cubicBezTo>
                      <a:pt x="190" y="7"/>
                      <a:pt x="242" y="10"/>
                      <a:pt x="294" y="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6"/>
              <p:cNvSpPr/>
              <p:nvPr/>
            </p:nvSpPr>
            <p:spPr bwMode="auto">
              <a:xfrm rot="5400000">
                <a:off x="13295862" y="1661976"/>
                <a:ext cx="100408" cy="49018"/>
              </a:xfrm>
              <a:custGeom>
                <a:avLst/>
                <a:gdLst>
                  <a:gd name="T0" fmla="*/ 101 w 102"/>
                  <a:gd name="T1" fmla="*/ 50 h 50"/>
                  <a:gd name="T2" fmla="*/ 0 w 102"/>
                  <a:gd name="T3" fmla="*/ 13 h 50"/>
                  <a:gd name="T4" fmla="*/ 102 w 102"/>
                  <a:gd name="T5" fmla="*/ 0 h 50"/>
                  <a:gd name="T6" fmla="*/ 101 w 10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50">
                    <a:moveTo>
                      <a:pt x="101" y="50"/>
                    </a:moveTo>
                    <a:cubicBezTo>
                      <a:pt x="65" y="44"/>
                      <a:pt x="31" y="31"/>
                      <a:pt x="0" y="13"/>
                    </a:cubicBezTo>
                    <a:cubicBezTo>
                      <a:pt x="34" y="12"/>
                      <a:pt x="69" y="7"/>
                      <a:pt x="102" y="0"/>
                    </a:cubicBezTo>
                    <a:cubicBezTo>
                      <a:pt x="101" y="17"/>
                      <a:pt x="101" y="34"/>
                      <a:pt x="101" y="5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7"/>
              <p:cNvSpPr/>
              <p:nvPr/>
            </p:nvSpPr>
            <p:spPr bwMode="auto">
              <a:xfrm rot="5400000">
                <a:off x="13368993" y="1536663"/>
                <a:ext cx="217419" cy="203188"/>
              </a:xfrm>
              <a:custGeom>
                <a:avLst/>
                <a:gdLst>
                  <a:gd name="T0" fmla="*/ 76 w 221"/>
                  <a:gd name="T1" fmla="*/ 207 h 207"/>
                  <a:gd name="T2" fmla="*/ 0 w 221"/>
                  <a:gd name="T3" fmla="*/ 133 h 207"/>
                  <a:gd name="T4" fmla="*/ 58 w 221"/>
                  <a:gd name="T5" fmla="*/ 0 h 207"/>
                  <a:gd name="T6" fmla="*/ 221 w 221"/>
                  <a:gd name="T7" fmla="*/ 111 h 207"/>
                  <a:gd name="T8" fmla="*/ 212 w 221"/>
                  <a:gd name="T9" fmla="*/ 185 h 207"/>
                  <a:gd name="T10" fmla="*/ 76 w 221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7">
                    <a:moveTo>
                      <a:pt x="76" y="207"/>
                    </a:moveTo>
                    <a:cubicBezTo>
                      <a:pt x="47" y="186"/>
                      <a:pt x="22" y="161"/>
                      <a:pt x="0" y="133"/>
                    </a:cubicBezTo>
                    <a:cubicBezTo>
                      <a:pt x="18" y="87"/>
                      <a:pt x="37" y="42"/>
                      <a:pt x="58" y="0"/>
                    </a:cubicBezTo>
                    <a:cubicBezTo>
                      <a:pt x="105" y="47"/>
                      <a:pt x="160" y="84"/>
                      <a:pt x="221" y="111"/>
                    </a:cubicBezTo>
                    <a:cubicBezTo>
                      <a:pt x="217" y="136"/>
                      <a:pt x="214" y="161"/>
                      <a:pt x="212" y="185"/>
                    </a:cubicBezTo>
                    <a:cubicBezTo>
                      <a:pt x="168" y="198"/>
                      <a:pt x="123" y="205"/>
                      <a:pt x="76" y="20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8"/>
              <p:cNvSpPr/>
              <p:nvPr/>
            </p:nvSpPr>
            <p:spPr bwMode="auto">
              <a:xfrm rot="5400000">
                <a:off x="13392316" y="1769499"/>
                <a:ext cx="82224" cy="59296"/>
              </a:xfrm>
              <a:custGeom>
                <a:avLst/>
                <a:gdLst>
                  <a:gd name="T0" fmla="*/ 7 w 84"/>
                  <a:gd name="T1" fmla="*/ 0 h 60"/>
                  <a:gd name="T2" fmla="*/ 84 w 84"/>
                  <a:gd name="T3" fmla="*/ 25 h 60"/>
                  <a:gd name="T4" fmla="*/ 0 w 84"/>
                  <a:gd name="T5" fmla="*/ 60 h 60"/>
                  <a:gd name="T6" fmla="*/ 7 w 84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60">
                    <a:moveTo>
                      <a:pt x="7" y="0"/>
                    </a:moveTo>
                    <a:cubicBezTo>
                      <a:pt x="32" y="10"/>
                      <a:pt x="58" y="18"/>
                      <a:pt x="84" y="25"/>
                    </a:cubicBezTo>
                    <a:cubicBezTo>
                      <a:pt x="57" y="39"/>
                      <a:pt x="29" y="50"/>
                      <a:pt x="0" y="60"/>
                    </a:cubicBezTo>
                    <a:cubicBezTo>
                      <a:pt x="2" y="40"/>
                      <a:pt x="4" y="20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9"/>
              <p:cNvSpPr/>
              <p:nvPr/>
            </p:nvSpPr>
            <p:spPr bwMode="auto">
              <a:xfrm rot="5400000">
                <a:off x="13573762" y="1382493"/>
                <a:ext cx="94083" cy="255368"/>
              </a:xfrm>
              <a:custGeom>
                <a:avLst/>
                <a:gdLst>
                  <a:gd name="T0" fmla="*/ 40 w 96"/>
                  <a:gd name="T1" fmla="*/ 260 h 260"/>
                  <a:gd name="T2" fmla="*/ 0 w 96"/>
                  <a:gd name="T3" fmla="*/ 100 h 260"/>
                  <a:gd name="T4" fmla="*/ 15 w 96"/>
                  <a:gd name="T5" fmla="*/ 0 h 260"/>
                  <a:gd name="T6" fmla="*/ 59 w 96"/>
                  <a:gd name="T7" fmla="*/ 87 h 260"/>
                  <a:gd name="T8" fmla="*/ 96 w 96"/>
                  <a:gd name="T9" fmla="*/ 139 h 260"/>
                  <a:gd name="T10" fmla="*/ 40 w 96"/>
                  <a:gd name="T11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260">
                    <a:moveTo>
                      <a:pt x="40" y="260"/>
                    </a:moveTo>
                    <a:cubicBezTo>
                      <a:pt x="14" y="213"/>
                      <a:pt x="0" y="158"/>
                      <a:pt x="0" y="100"/>
                    </a:cubicBezTo>
                    <a:cubicBezTo>
                      <a:pt x="0" y="66"/>
                      <a:pt x="5" y="32"/>
                      <a:pt x="15" y="0"/>
                    </a:cubicBezTo>
                    <a:cubicBezTo>
                      <a:pt x="26" y="30"/>
                      <a:pt x="41" y="59"/>
                      <a:pt x="59" y="87"/>
                    </a:cubicBezTo>
                    <a:cubicBezTo>
                      <a:pt x="70" y="105"/>
                      <a:pt x="83" y="122"/>
                      <a:pt x="96" y="139"/>
                    </a:cubicBezTo>
                    <a:cubicBezTo>
                      <a:pt x="76" y="177"/>
                      <a:pt x="57" y="218"/>
                      <a:pt x="40" y="26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6241043" y="144471"/>
              <a:ext cx="217133" cy="285970"/>
              <a:chOff x="9805187" y="5154871"/>
              <a:chExt cx="677932" cy="892853"/>
            </a:xfrm>
          </p:grpSpPr>
          <p:sp>
            <p:nvSpPr>
              <p:cNvPr id="57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720123" y="107142"/>
              <a:ext cx="264002" cy="264121"/>
              <a:chOff x="9946789" y="4495504"/>
              <a:chExt cx="368060" cy="368228"/>
            </a:xfrm>
          </p:grpSpPr>
          <p:sp>
            <p:nvSpPr>
              <p:cNvPr id="49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51"/>
              <p:cNvSpPr/>
              <p:nvPr/>
            </p:nvSpPr>
            <p:spPr bwMode="auto">
              <a:xfrm>
                <a:off x="9947086" y="4495523"/>
                <a:ext cx="367763" cy="368209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6719229" y="135209"/>
              <a:ext cx="242645" cy="312626"/>
              <a:chOff x="6402239" y="6212480"/>
              <a:chExt cx="338285" cy="435853"/>
            </a:xfrm>
          </p:grpSpPr>
          <p:sp>
            <p:nvSpPr>
              <p:cNvPr id="45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47" name="Freeform 8"/>
                <p:cNvSpPr/>
                <p:nvPr/>
              </p:nvSpPr>
              <p:spPr bwMode="auto">
                <a:xfrm>
                  <a:off x="10071840" y="5910495"/>
                  <a:ext cx="172980" cy="137229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835420" y="5203141"/>
            <a:ext cx="6478638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点击添加文本内容，点击添加文本内容，点击添加文本内容，点击添加文本内容，点击添加文本内容</a:t>
            </a:r>
            <a:endParaRPr lang="zh-CN" altLang="en-US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43380" y="2227406"/>
            <a:ext cx="2900589" cy="2036883"/>
            <a:chOff x="1564214" y="2034576"/>
            <a:chExt cx="2900967" cy="2036411"/>
          </a:xfrm>
        </p:grpSpPr>
        <p:grpSp>
          <p:nvGrpSpPr>
            <p:cNvPr id="4" name="组合 3"/>
            <p:cNvGrpSpPr/>
            <p:nvPr/>
          </p:nvGrpSpPr>
          <p:grpSpPr bwMode="auto">
            <a:xfrm>
              <a:off x="1564214" y="2034576"/>
              <a:ext cx="2900967" cy="2036411"/>
              <a:chOff x="514132" y="1908349"/>
              <a:chExt cx="2900967" cy="203641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14132" y="2236600"/>
                <a:ext cx="2873812" cy="1708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设计团队， 坚持精益求精拒绝平庸的做事精神，帮助您实现美观、精致、严谨、动感的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展示效果，让您的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创造卓越价值</a:t>
                </a:r>
                <a:endPara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 bwMode="auto">
              <a:xfrm>
                <a:off x="3230368" y="1908349"/>
                <a:ext cx="184731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r" defTabSz="914400">
                  <a:defRPr/>
                </a:pPr>
                <a:endParaRPr lang="zh-CN" altLang="en-US" sz="1600" b="1" spc="12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3022298" y="2113046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添加文本内容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22049" y="2038981"/>
            <a:ext cx="6320752" cy="2907635"/>
            <a:chOff x="4922688" y="1922396"/>
            <a:chExt cx="6321575" cy="2906962"/>
          </a:xfrm>
        </p:grpSpPr>
        <p:grpSp>
          <p:nvGrpSpPr>
            <p:cNvPr id="9" name="组合 8"/>
            <p:cNvGrpSpPr/>
            <p:nvPr/>
          </p:nvGrpSpPr>
          <p:grpSpPr>
            <a:xfrm>
              <a:off x="4922688" y="1922396"/>
              <a:ext cx="6321575" cy="2906962"/>
              <a:chOff x="6096000" y="2562225"/>
              <a:chExt cx="5519738" cy="2806701"/>
            </a:xfrm>
          </p:grpSpPr>
          <p:sp>
            <p:nvSpPr>
              <p:cNvPr id="1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6096000" y="2562225"/>
                <a:ext cx="5510213" cy="279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>
                <a:off x="6096000" y="2562225"/>
                <a:ext cx="2555875" cy="628650"/>
              </a:xfrm>
              <a:custGeom>
                <a:avLst/>
                <a:gdLst>
                  <a:gd name="T0" fmla="*/ 1610 w 1610"/>
                  <a:gd name="T1" fmla="*/ 0 h 396"/>
                  <a:gd name="T2" fmla="*/ 0 w 1610"/>
                  <a:gd name="T3" fmla="*/ 0 h 396"/>
                  <a:gd name="T4" fmla="*/ 0 w 1610"/>
                  <a:gd name="T5" fmla="*/ 396 h 396"/>
                  <a:gd name="T6" fmla="*/ 1610 w 1610"/>
                  <a:gd name="T7" fmla="*/ 396 h 396"/>
                  <a:gd name="T8" fmla="*/ 1610 w 1610"/>
                  <a:gd name="T9" fmla="*/ 0 h 396"/>
                  <a:gd name="T10" fmla="*/ 1610 w 1610"/>
                  <a:gd name="T11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0" h="396">
                    <a:moveTo>
                      <a:pt x="1610" y="0"/>
                    </a:moveTo>
                    <a:lnTo>
                      <a:pt x="0" y="0"/>
                    </a:lnTo>
                    <a:lnTo>
                      <a:pt x="0" y="396"/>
                    </a:lnTo>
                    <a:lnTo>
                      <a:pt x="1610" y="396"/>
                    </a:lnTo>
                    <a:lnTo>
                      <a:pt x="1610" y="0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6096000" y="3284538"/>
                <a:ext cx="2555875" cy="638175"/>
              </a:xfrm>
              <a:custGeom>
                <a:avLst/>
                <a:gdLst>
                  <a:gd name="T0" fmla="*/ 270 w 270"/>
                  <a:gd name="T1" fmla="*/ 0 h 67"/>
                  <a:gd name="T2" fmla="*/ 0 w 270"/>
                  <a:gd name="T3" fmla="*/ 0 h 67"/>
                  <a:gd name="T4" fmla="*/ 0 w 270"/>
                  <a:gd name="T5" fmla="*/ 67 h 67"/>
                  <a:gd name="T6" fmla="*/ 270 w 270"/>
                  <a:gd name="T7" fmla="*/ 67 h 67"/>
                  <a:gd name="T8" fmla="*/ 270 w 27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67">
                    <a:moveTo>
                      <a:pt x="270" y="0"/>
                    </a:moveTo>
                    <a:cubicBezTo>
                      <a:pt x="186" y="0"/>
                      <a:pt x="84" y="0"/>
                      <a:pt x="0" y="0"/>
                    </a:cubicBezTo>
                    <a:cubicBezTo>
                      <a:pt x="0" y="22"/>
                      <a:pt x="0" y="44"/>
                      <a:pt x="0" y="67"/>
                    </a:cubicBezTo>
                    <a:cubicBezTo>
                      <a:pt x="84" y="67"/>
                      <a:pt x="186" y="67"/>
                      <a:pt x="270" y="67"/>
                    </a:cubicBezTo>
                    <a:cubicBezTo>
                      <a:pt x="270" y="44"/>
                      <a:pt x="270" y="22"/>
                      <a:pt x="270" y="0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1" name="Freeform 7"/>
              <p:cNvSpPr/>
              <p:nvPr/>
            </p:nvSpPr>
            <p:spPr bwMode="auto">
              <a:xfrm>
                <a:off x="6096000" y="4008438"/>
                <a:ext cx="2555875" cy="638175"/>
              </a:xfrm>
              <a:custGeom>
                <a:avLst/>
                <a:gdLst>
                  <a:gd name="T0" fmla="*/ 270 w 270"/>
                  <a:gd name="T1" fmla="*/ 0 h 67"/>
                  <a:gd name="T2" fmla="*/ 0 w 270"/>
                  <a:gd name="T3" fmla="*/ 0 h 67"/>
                  <a:gd name="T4" fmla="*/ 0 w 270"/>
                  <a:gd name="T5" fmla="*/ 67 h 67"/>
                  <a:gd name="T6" fmla="*/ 270 w 270"/>
                  <a:gd name="T7" fmla="*/ 67 h 67"/>
                  <a:gd name="T8" fmla="*/ 270 w 270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67">
                    <a:moveTo>
                      <a:pt x="270" y="0"/>
                    </a:moveTo>
                    <a:cubicBezTo>
                      <a:pt x="186" y="0"/>
                      <a:pt x="84" y="0"/>
                      <a:pt x="0" y="0"/>
                    </a:cubicBezTo>
                    <a:cubicBezTo>
                      <a:pt x="0" y="22"/>
                      <a:pt x="0" y="45"/>
                      <a:pt x="0" y="67"/>
                    </a:cubicBezTo>
                    <a:cubicBezTo>
                      <a:pt x="84" y="67"/>
                      <a:pt x="186" y="67"/>
                      <a:pt x="270" y="67"/>
                    </a:cubicBezTo>
                    <a:cubicBezTo>
                      <a:pt x="270" y="45"/>
                      <a:pt x="270" y="22"/>
                      <a:pt x="270" y="0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2" name="Freeform 8"/>
              <p:cNvSpPr/>
              <p:nvPr/>
            </p:nvSpPr>
            <p:spPr bwMode="auto">
              <a:xfrm>
                <a:off x="6096000" y="4732338"/>
                <a:ext cx="2555875" cy="636588"/>
              </a:xfrm>
              <a:custGeom>
                <a:avLst/>
                <a:gdLst>
                  <a:gd name="T0" fmla="*/ 1610 w 1610"/>
                  <a:gd name="T1" fmla="*/ 0 h 401"/>
                  <a:gd name="T2" fmla="*/ 0 w 1610"/>
                  <a:gd name="T3" fmla="*/ 0 h 401"/>
                  <a:gd name="T4" fmla="*/ 0 w 1610"/>
                  <a:gd name="T5" fmla="*/ 401 h 401"/>
                  <a:gd name="T6" fmla="*/ 1610 w 1610"/>
                  <a:gd name="T7" fmla="*/ 401 h 401"/>
                  <a:gd name="T8" fmla="*/ 1610 w 1610"/>
                  <a:gd name="T9" fmla="*/ 0 h 401"/>
                  <a:gd name="T10" fmla="*/ 1610 w 1610"/>
                  <a:gd name="T11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0" h="401">
                    <a:moveTo>
                      <a:pt x="1610" y="0"/>
                    </a:moveTo>
                    <a:lnTo>
                      <a:pt x="0" y="0"/>
                    </a:lnTo>
                    <a:lnTo>
                      <a:pt x="0" y="401"/>
                    </a:lnTo>
                    <a:lnTo>
                      <a:pt x="1610" y="401"/>
                    </a:lnTo>
                    <a:lnTo>
                      <a:pt x="1610" y="0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3" name="Freeform 9"/>
              <p:cNvSpPr/>
              <p:nvPr/>
            </p:nvSpPr>
            <p:spPr bwMode="auto">
              <a:xfrm>
                <a:off x="9390063" y="3143250"/>
                <a:ext cx="1146175" cy="369888"/>
              </a:xfrm>
              <a:custGeom>
                <a:avLst/>
                <a:gdLst>
                  <a:gd name="T0" fmla="*/ 722 w 722"/>
                  <a:gd name="T1" fmla="*/ 0 h 233"/>
                  <a:gd name="T2" fmla="*/ 0 w 722"/>
                  <a:gd name="T3" fmla="*/ 0 h 233"/>
                  <a:gd name="T4" fmla="*/ 0 w 722"/>
                  <a:gd name="T5" fmla="*/ 233 h 233"/>
                  <a:gd name="T6" fmla="*/ 722 w 722"/>
                  <a:gd name="T7" fmla="*/ 233 h 233"/>
                  <a:gd name="T8" fmla="*/ 722 w 722"/>
                  <a:gd name="T9" fmla="*/ 0 h 233"/>
                  <a:gd name="T10" fmla="*/ 722 w 722"/>
                  <a:gd name="T1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2" h="233">
                    <a:moveTo>
                      <a:pt x="722" y="0"/>
                    </a:moveTo>
                    <a:lnTo>
                      <a:pt x="0" y="0"/>
                    </a:lnTo>
                    <a:lnTo>
                      <a:pt x="0" y="233"/>
                    </a:lnTo>
                    <a:lnTo>
                      <a:pt x="722" y="233"/>
                    </a:lnTo>
                    <a:lnTo>
                      <a:pt x="722" y="0"/>
                    </a:lnTo>
                    <a:lnTo>
                      <a:pt x="7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4" name="Freeform 10"/>
              <p:cNvSpPr/>
              <p:nvPr/>
            </p:nvSpPr>
            <p:spPr bwMode="auto">
              <a:xfrm>
                <a:off x="9390063" y="3570288"/>
                <a:ext cx="1146175" cy="371475"/>
              </a:xfrm>
              <a:custGeom>
                <a:avLst/>
                <a:gdLst>
                  <a:gd name="T0" fmla="*/ 121 w 121"/>
                  <a:gd name="T1" fmla="*/ 0 h 39"/>
                  <a:gd name="T2" fmla="*/ 0 w 121"/>
                  <a:gd name="T3" fmla="*/ 0 h 39"/>
                  <a:gd name="T4" fmla="*/ 0 w 121"/>
                  <a:gd name="T5" fmla="*/ 39 h 39"/>
                  <a:gd name="T6" fmla="*/ 121 w 121"/>
                  <a:gd name="T7" fmla="*/ 39 h 39"/>
                  <a:gd name="T8" fmla="*/ 121 w 12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39">
                    <a:moveTo>
                      <a:pt x="121" y="0"/>
                    </a:moveTo>
                    <a:cubicBezTo>
                      <a:pt x="81" y="0"/>
                      <a:pt x="41" y="0"/>
                      <a:pt x="0" y="0"/>
                    </a:cubicBezTo>
                    <a:cubicBezTo>
                      <a:pt x="0" y="13"/>
                      <a:pt x="0" y="26"/>
                      <a:pt x="0" y="39"/>
                    </a:cubicBezTo>
                    <a:cubicBezTo>
                      <a:pt x="41" y="39"/>
                      <a:pt x="81" y="39"/>
                      <a:pt x="121" y="39"/>
                    </a:cubicBezTo>
                    <a:cubicBezTo>
                      <a:pt x="121" y="26"/>
                      <a:pt x="121" y="13"/>
                      <a:pt x="121" y="0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5" name="Freeform 11"/>
              <p:cNvSpPr/>
              <p:nvPr/>
            </p:nvSpPr>
            <p:spPr bwMode="auto">
              <a:xfrm>
                <a:off x="9390063" y="3989388"/>
                <a:ext cx="1146175" cy="371475"/>
              </a:xfrm>
              <a:custGeom>
                <a:avLst/>
                <a:gdLst>
                  <a:gd name="T0" fmla="*/ 121 w 121"/>
                  <a:gd name="T1" fmla="*/ 0 h 39"/>
                  <a:gd name="T2" fmla="*/ 0 w 121"/>
                  <a:gd name="T3" fmla="*/ 0 h 39"/>
                  <a:gd name="T4" fmla="*/ 0 w 121"/>
                  <a:gd name="T5" fmla="*/ 39 h 39"/>
                  <a:gd name="T6" fmla="*/ 121 w 121"/>
                  <a:gd name="T7" fmla="*/ 39 h 39"/>
                  <a:gd name="T8" fmla="*/ 121 w 12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39">
                    <a:moveTo>
                      <a:pt x="121" y="0"/>
                    </a:moveTo>
                    <a:cubicBezTo>
                      <a:pt x="81" y="0"/>
                      <a:pt x="41" y="0"/>
                      <a:pt x="0" y="0"/>
                    </a:cubicBezTo>
                    <a:cubicBezTo>
                      <a:pt x="0" y="13"/>
                      <a:pt x="0" y="26"/>
                      <a:pt x="0" y="39"/>
                    </a:cubicBezTo>
                    <a:cubicBezTo>
                      <a:pt x="41" y="39"/>
                      <a:pt x="81" y="39"/>
                      <a:pt x="121" y="39"/>
                    </a:cubicBezTo>
                    <a:cubicBezTo>
                      <a:pt x="121" y="26"/>
                      <a:pt x="121" y="13"/>
                      <a:pt x="121" y="0"/>
                    </a:cubicBez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6" name="Freeform 12"/>
              <p:cNvSpPr/>
              <p:nvPr/>
            </p:nvSpPr>
            <p:spPr bwMode="auto">
              <a:xfrm>
                <a:off x="9390063" y="4408488"/>
                <a:ext cx="1146175" cy="371475"/>
              </a:xfrm>
              <a:custGeom>
                <a:avLst/>
                <a:gdLst>
                  <a:gd name="T0" fmla="*/ 722 w 722"/>
                  <a:gd name="T1" fmla="*/ 0 h 234"/>
                  <a:gd name="T2" fmla="*/ 0 w 722"/>
                  <a:gd name="T3" fmla="*/ 0 h 234"/>
                  <a:gd name="T4" fmla="*/ 0 w 722"/>
                  <a:gd name="T5" fmla="*/ 234 h 234"/>
                  <a:gd name="T6" fmla="*/ 722 w 722"/>
                  <a:gd name="T7" fmla="*/ 234 h 234"/>
                  <a:gd name="T8" fmla="*/ 722 w 722"/>
                  <a:gd name="T9" fmla="*/ 0 h 234"/>
                  <a:gd name="T10" fmla="*/ 722 w 722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2" h="234">
                    <a:moveTo>
                      <a:pt x="722" y="0"/>
                    </a:moveTo>
                    <a:lnTo>
                      <a:pt x="0" y="0"/>
                    </a:lnTo>
                    <a:lnTo>
                      <a:pt x="0" y="234"/>
                    </a:lnTo>
                    <a:lnTo>
                      <a:pt x="722" y="234"/>
                    </a:lnTo>
                    <a:lnTo>
                      <a:pt x="722" y="0"/>
                    </a:lnTo>
                    <a:lnTo>
                      <a:pt x="722" y="0"/>
                    </a:lnTo>
                    <a:close/>
                  </a:path>
                </a:pathLst>
              </a:custGeom>
              <a:solidFill>
                <a:srgbClr val="A382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7" name="Freeform 13"/>
              <p:cNvSpPr/>
              <p:nvPr/>
            </p:nvSpPr>
            <p:spPr bwMode="auto">
              <a:xfrm>
                <a:off x="8651875" y="2562225"/>
                <a:ext cx="738188" cy="950913"/>
              </a:xfrm>
              <a:custGeom>
                <a:avLst/>
                <a:gdLst>
                  <a:gd name="T0" fmla="*/ 465 w 465"/>
                  <a:gd name="T1" fmla="*/ 366 h 599"/>
                  <a:gd name="T2" fmla="*/ 0 w 465"/>
                  <a:gd name="T3" fmla="*/ 0 h 599"/>
                  <a:gd name="T4" fmla="*/ 0 w 465"/>
                  <a:gd name="T5" fmla="*/ 396 h 599"/>
                  <a:gd name="T6" fmla="*/ 465 w 465"/>
                  <a:gd name="T7" fmla="*/ 599 h 599"/>
                  <a:gd name="T8" fmla="*/ 465 w 465"/>
                  <a:gd name="T9" fmla="*/ 366 h 599"/>
                  <a:gd name="T10" fmla="*/ 465 w 465"/>
                  <a:gd name="T11" fmla="*/ 366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5" h="599">
                    <a:moveTo>
                      <a:pt x="465" y="366"/>
                    </a:moveTo>
                    <a:lnTo>
                      <a:pt x="0" y="0"/>
                    </a:lnTo>
                    <a:lnTo>
                      <a:pt x="0" y="396"/>
                    </a:lnTo>
                    <a:lnTo>
                      <a:pt x="465" y="599"/>
                    </a:lnTo>
                    <a:lnTo>
                      <a:pt x="465" y="366"/>
                    </a:lnTo>
                    <a:lnTo>
                      <a:pt x="465" y="36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8" name="Freeform 14"/>
              <p:cNvSpPr/>
              <p:nvPr/>
            </p:nvSpPr>
            <p:spPr bwMode="auto">
              <a:xfrm>
                <a:off x="8651875" y="4408488"/>
                <a:ext cx="738188" cy="960438"/>
              </a:xfrm>
              <a:custGeom>
                <a:avLst/>
                <a:gdLst>
                  <a:gd name="T0" fmla="*/ 465 w 465"/>
                  <a:gd name="T1" fmla="*/ 234 h 605"/>
                  <a:gd name="T2" fmla="*/ 0 w 465"/>
                  <a:gd name="T3" fmla="*/ 605 h 605"/>
                  <a:gd name="T4" fmla="*/ 0 w 465"/>
                  <a:gd name="T5" fmla="*/ 204 h 605"/>
                  <a:gd name="T6" fmla="*/ 465 w 465"/>
                  <a:gd name="T7" fmla="*/ 0 h 605"/>
                  <a:gd name="T8" fmla="*/ 465 w 465"/>
                  <a:gd name="T9" fmla="*/ 234 h 605"/>
                  <a:gd name="T10" fmla="*/ 465 w 465"/>
                  <a:gd name="T11" fmla="*/ 23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5" h="605">
                    <a:moveTo>
                      <a:pt x="465" y="234"/>
                    </a:moveTo>
                    <a:lnTo>
                      <a:pt x="0" y="605"/>
                    </a:lnTo>
                    <a:lnTo>
                      <a:pt x="0" y="204"/>
                    </a:lnTo>
                    <a:lnTo>
                      <a:pt x="465" y="0"/>
                    </a:lnTo>
                    <a:lnTo>
                      <a:pt x="465" y="234"/>
                    </a:lnTo>
                    <a:lnTo>
                      <a:pt x="465" y="234"/>
                    </a:ln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8651875" y="3989388"/>
                <a:ext cx="738188" cy="657225"/>
              </a:xfrm>
              <a:custGeom>
                <a:avLst/>
                <a:gdLst>
                  <a:gd name="T0" fmla="*/ 0 w 465"/>
                  <a:gd name="T1" fmla="*/ 12 h 414"/>
                  <a:gd name="T2" fmla="*/ 0 w 465"/>
                  <a:gd name="T3" fmla="*/ 414 h 414"/>
                  <a:gd name="T4" fmla="*/ 465 w 465"/>
                  <a:gd name="T5" fmla="*/ 234 h 414"/>
                  <a:gd name="T6" fmla="*/ 465 w 465"/>
                  <a:gd name="T7" fmla="*/ 0 h 414"/>
                  <a:gd name="T8" fmla="*/ 0 w 465"/>
                  <a:gd name="T9" fmla="*/ 12 h 414"/>
                  <a:gd name="T10" fmla="*/ 0 w 465"/>
                  <a:gd name="T11" fmla="*/ 12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5" h="414">
                    <a:moveTo>
                      <a:pt x="0" y="12"/>
                    </a:moveTo>
                    <a:lnTo>
                      <a:pt x="0" y="414"/>
                    </a:lnTo>
                    <a:lnTo>
                      <a:pt x="465" y="234"/>
                    </a:lnTo>
                    <a:lnTo>
                      <a:pt x="465" y="0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0" name="Freeform 16"/>
              <p:cNvSpPr/>
              <p:nvPr/>
            </p:nvSpPr>
            <p:spPr bwMode="auto">
              <a:xfrm>
                <a:off x="8651875" y="3284538"/>
                <a:ext cx="738188" cy="657225"/>
              </a:xfrm>
              <a:custGeom>
                <a:avLst/>
                <a:gdLst>
                  <a:gd name="T0" fmla="*/ 0 w 465"/>
                  <a:gd name="T1" fmla="*/ 402 h 414"/>
                  <a:gd name="T2" fmla="*/ 0 w 465"/>
                  <a:gd name="T3" fmla="*/ 0 h 414"/>
                  <a:gd name="T4" fmla="*/ 465 w 465"/>
                  <a:gd name="T5" fmla="*/ 180 h 414"/>
                  <a:gd name="T6" fmla="*/ 465 w 465"/>
                  <a:gd name="T7" fmla="*/ 414 h 414"/>
                  <a:gd name="T8" fmla="*/ 0 w 465"/>
                  <a:gd name="T9" fmla="*/ 402 h 414"/>
                  <a:gd name="T10" fmla="*/ 0 w 465"/>
                  <a:gd name="T11" fmla="*/ 402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5" h="414">
                    <a:moveTo>
                      <a:pt x="0" y="402"/>
                    </a:moveTo>
                    <a:lnTo>
                      <a:pt x="0" y="0"/>
                    </a:lnTo>
                    <a:lnTo>
                      <a:pt x="465" y="180"/>
                    </a:lnTo>
                    <a:lnTo>
                      <a:pt x="465" y="414"/>
                    </a:lnTo>
                    <a:lnTo>
                      <a:pt x="0" y="402"/>
                    </a:lnTo>
                    <a:lnTo>
                      <a:pt x="0" y="402"/>
                    </a:ln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1" name="Freeform 17"/>
              <p:cNvSpPr/>
              <p:nvPr/>
            </p:nvSpPr>
            <p:spPr bwMode="auto">
              <a:xfrm>
                <a:off x="10536238" y="2819400"/>
                <a:ext cx="671513" cy="693738"/>
              </a:xfrm>
              <a:custGeom>
                <a:avLst/>
                <a:gdLst>
                  <a:gd name="T0" fmla="*/ 0 w 423"/>
                  <a:gd name="T1" fmla="*/ 0 h 437"/>
                  <a:gd name="T2" fmla="*/ 423 w 423"/>
                  <a:gd name="T3" fmla="*/ 437 h 437"/>
                  <a:gd name="T4" fmla="*/ 0 w 423"/>
                  <a:gd name="T5" fmla="*/ 437 h 437"/>
                  <a:gd name="T6" fmla="*/ 0 w 423"/>
                  <a:gd name="T7" fmla="*/ 0 h 437"/>
                  <a:gd name="T8" fmla="*/ 0 w 423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437">
                    <a:moveTo>
                      <a:pt x="0" y="0"/>
                    </a:moveTo>
                    <a:lnTo>
                      <a:pt x="423" y="437"/>
                    </a:lnTo>
                    <a:lnTo>
                      <a:pt x="0" y="4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2" name="Freeform 18"/>
              <p:cNvSpPr/>
              <p:nvPr/>
            </p:nvSpPr>
            <p:spPr bwMode="auto">
              <a:xfrm>
                <a:off x="10536238" y="4408488"/>
                <a:ext cx="671513" cy="703263"/>
              </a:xfrm>
              <a:custGeom>
                <a:avLst/>
                <a:gdLst>
                  <a:gd name="T0" fmla="*/ 0 w 423"/>
                  <a:gd name="T1" fmla="*/ 443 h 443"/>
                  <a:gd name="T2" fmla="*/ 423 w 423"/>
                  <a:gd name="T3" fmla="*/ 0 h 443"/>
                  <a:gd name="T4" fmla="*/ 0 w 423"/>
                  <a:gd name="T5" fmla="*/ 0 h 443"/>
                  <a:gd name="T6" fmla="*/ 0 w 423"/>
                  <a:gd name="T7" fmla="*/ 443 h 443"/>
                  <a:gd name="T8" fmla="*/ 0 w 423"/>
                  <a:gd name="T9" fmla="*/ 443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443">
                    <a:moveTo>
                      <a:pt x="0" y="443"/>
                    </a:moveTo>
                    <a:lnTo>
                      <a:pt x="423" y="0"/>
                    </a:lnTo>
                    <a:lnTo>
                      <a:pt x="0" y="0"/>
                    </a:lnTo>
                    <a:lnTo>
                      <a:pt x="0" y="443"/>
                    </a:lnTo>
                    <a:lnTo>
                      <a:pt x="0" y="443"/>
                    </a:ln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3" name="Freeform 20"/>
              <p:cNvSpPr/>
              <p:nvPr/>
            </p:nvSpPr>
            <p:spPr bwMode="auto">
              <a:xfrm>
                <a:off x="10536238" y="3989388"/>
                <a:ext cx="1079500" cy="371475"/>
              </a:xfrm>
              <a:custGeom>
                <a:avLst/>
                <a:gdLst>
                  <a:gd name="T0" fmla="*/ 114 w 114"/>
                  <a:gd name="T1" fmla="*/ 0 h 39"/>
                  <a:gd name="T2" fmla="*/ 76 w 114"/>
                  <a:gd name="T3" fmla="*/ 39 h 39"/>
                  <a:gd name="T4" fmla="*/ 0 w 114"/>
                  <a:gd name="T5" fmla="*/ 39 h 39"/>
                  <a:gd name="T6" fmla="*/ 0 w 114"/>
                  <a:gd name="T7" fmla="*/ 0 h 39"/>
                  <a:gd name="T8" fmla="*/ 114 w 114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39">
                    <a:moveTo>
                      <a:pt x="114" y="0"/>
                    </a:moveTo>
                    <a:cubicBezTo>
                      <a:pt x="76" y="39"/>
                      <a:pt x="76" y="39"/>
                      <a:pt x="76" y="39"/>
                    </a:cubicBezTo>
                    <a:cubicBezTo>
                      <a:pt x="51" y="39"/>
                      <a:pt x="26" y="39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0"/>
                      <a:pt x="76" y="0"/>
                      <a:pt x="114" y="0"/>
                    </a:cubicBez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4" name="Freeform 21"/>
              <p:cNvSpPr/>
              <p:nvPr/>
            </p:nvSpPr>
            <p:spPr bwMode="auto">
              <a:xfrm>
                <a:off x="10536238" y="3570288"/>
                <a:ext cx="1079500" cy="371475"/>
              </a:xfrm>
              <a:custGeom>
                <a:avLst/>
                <a:gdLst>
                  <a:gd name="T0" fmla="*/ 76 w 114"/>
                  <a:gd name="T1" fmla="*/ 0 h 39"/>
                  <a:gd name="T2" fmla="*/ 114 w 114"/>
                  <a:gd name="T3" fmla="*/ 39 h 39"/>
                  <a:gd name="T4" fmla="*/ 0 w 114"/>
                  <a:gd name="T5" fmla="*/ 39 h 39"/>
                  <a:gd name="T6" fmla="*/ 0 w 114"/>
                  <a:gd name="T7" fmla="*/ 0 h 39"/>
                  <a:gd name="T8" fmla="*/ 76 w 114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39">
                    <a:moveTo>
                      <a:pt x="76" y="0"/>
                    </a:moveTo>
                    <a:cubicBezTo>
                      <a:pt x="114" y="39"/>
                      <a:pt x="114" y="39"/>
                      <a:pt x="114" y="39"/>
                    </a:cubicBezTo>
                    <a:cubicBezTo>
                      <a:pt x="76" y="39"/>
                      <a:pt x="38" y="39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51" y="0"/>
                      <a:pt x="76" y="0"/>
                    </a:cubicBezTo>
                    <a:close/>
                  </a:path>
                </a:pathLst>
              </a:custGeom>
              <a:solidFill>
                <a:srgbClr val="957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0" name="TextBox 18"/>
            <p:cNvSpPr txBox="1">
              <a:spLocks noChangeArrowheads="1"/>
            </p:cNvSpPr>
            <p:nvPr/>
          </p:nvSpPr>
          <p:spPr bwMode="auto">
            <a:xfrm>
              <a:off x="5477720" y="2118221"/>
              <a:ext cx="2003106" cy="338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</a:t>
              </a:r>
              <a:r>
                <a:rPr lang="zh-CN" altLang="en-US" sz="16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文本</a:t>
              </a:r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内容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1" name="TextBox 19"/>
            <p:cNvSpPr txBox="1">
              <a:spLocks noChangeArrowheads="1"/>
            </p:cNvSpPr>
            <p:nvPr/>
          </p:nvSpPr>
          <p:spPr bwMode="auto">
            <a:xfrm>
              <a:off x="8758926" y="2538851"/>
              <a:ext cx="119615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</a:lstStyle>
            <a:p>
              <a:pPr defTabSz="914400"/>
              <a:r>
                <a:rPr lang="en-US" altLang="zh-CN" sz="18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50%</a:t>
              </a:r>
              <a:endParaRPr lang="zh-CN" altLang="en-US" sz="18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" name="TextBox 18"/>
            <p:cNvSpPr txBox="1">
              <a:spLocks noChangeArrowheads="1"/>
            </p:cNvSpPr>
            <p:nvPr/>
          </p:nvSpPr>
          <p:spPr bwMode="auto">
            <a:xfrm>
              <a:off x="5477720" y="2842950"/>
              <a:ext cx="2003106" cy="338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点击添加文本内容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>
              <a:off x="5477720" y="3586151"/>
              <a:ext cx="2003106" cy="338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点击添加文本内容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4" name="TextBox 18"/>
            <p:cNvSpPr txBox="1">
              <a:spLocks noChangeArrowheads="1"/>
            </p:cNvSpPr>
            <p:nvPr/>
          </p:nvSpPr>
          <p:spPr bwMode="auto">
            <a:xfrm>
              <a:off x="5477720" y="4320116"/>
              <a:ext cx="2003106" cy="338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点击添加文本内容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5" name="TextBox 19"/>
            <p:cNvSpPr txBox="1">
              <a:spLocks noChangeArrowheads="1"/>
            </p:cNvSpPr>
            <p:nvPr/>
          </p:nvSpPr>
          <p:spPr bwMode="auto">
            <a:xfrm>
              <a:off x="8758926" y="2988287"/>
              <a:ext cx="11961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ctr" defTabSz="914400">
                <a:defRPr/>
              </a:pPr>
              <a:r>
                <a:rPr lang="en-US" altLang="zh-CN" sz="20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10%</a:t>
              </a:r>
              <a:endParaRPr lang="zh-CN" altLang="en-US" sz="20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8758926" y="3437723"/>
              <a:ext cx="11961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ctr" defTabSz="914400">
                <a:defRPr/>
              </a:pPr>
              <a:r>
                <a:rPr lang="en-US" altLang="zh-CN" sz="20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25%</a:t>
              </a:r>
              <a:endParaRPr lang="zh-CN" altLang="en-US" sz="20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8758926" y="3887159"/>
              <a:ext cx="11961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ctr" defTabSz="914400">
                <a:defRPr/>
              </a:pPr>
              <a:r>
                <a:rPr lang="en-US" altLang="zh-CN" sz="20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15%</a:t>
              </a:r>
              <a:endParaRPr lang="zh-CN" altLang="en-US" sz="20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2013.3.28\商务5.16\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50" y="3975852"/>
            <a:ext cx="4561217" cy="227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3974805" y="1660887"/>
            <a:ext cx="2295845" cy="226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:\2013.3.28\商务5.16\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6360045" y="1660887"/>
            <a:ext cx="2236925" cy="226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603602" y="1660887"/>
            <a:ext cx="2291967" cy="226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E:\2013.3.28\商务5.16\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3974805" y="3975852"/>
            <a:ext cx="2283656" cy="227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8688399" y="1660889"/>
            <a:ext cx="2236925" cy="2260091"/>
            <a:chOff x="8689529" y="1660503"/>
            <a:chExt cx="2237216" cy="2259568"/>
          </a:xfrm>
        </p:grpSpPr>
        <p:sp>
          <p:nvSpPr>
            <p:cNvPr id="8" name="矩形 10"/>
            <p:cNvSpPr/>
            <p:nvPr/>
          </p:nvSpPr>
          <p:spPr bwMode="auto">
            <a:xfrm>
              <a:off x="8689529" y="1660503"/>
              <a:ext cx="2237216" cy="2259568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 sz="1800">
                <a:solidFill>
                  <a:srgbClr val="0D1512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8968555" y="2182368"/>
              <a:ext cx="167916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点击添加文本内容点击添加文本内容点击添加文本内容</a:t>
              </a:r>
              <a:endParaRPr lang="zh-CN" altLang="en-US" sz="14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03784" y="3975853"/>
            <a:ext cx="2293814" cy="2274319"/>
            <a:chOff x="1603991" y="3974933"/>
            <a:chExt cx="2294113" cy="2273792"/>
          </a:xfrm>
        </p:grpSpPr>
        <p:sp>
          <p:nvSpPr>
            <p:cNvPr id="12" name="矩形 10"/>
            <p:cNvSpPr/>
            <p:nvPr/>
          </p:nvSpPr>
          <p:spPr bwMode="auto">
            <a:xfrm rot="16200000" flipH="1">
              <a:off x="1614152" y="3964772"/>
              <a:ext cx="2273792" cy="229411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 sz="1800" dirty="0">
                <a:solidFill>
                  <a:srgbClr val="0D1512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910359" y="4579897"/>
              <a:ext cx="167916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点击添加文本内容点击添加文本内容点击添加文本内容</a:t>
              </a:r>
              <a:endParaRPr lang="zh-CN" altLang="en-US" sz="14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1533568" y="2105751"/>
            <a:ext cx="9330943" cy="60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914400">
              <a:lnSpc>
                <a:spcPct val="120000"/>
              </a:lnSpc>
              <a:spcBef>
                <a:spcPct val="50000"/>
              </a:spcBef>
            </a:pP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创造卓越价值。</a:t>
            </a:r>
            <a:endParaRPr lang="zh-CN" altLang="en-US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1583241" y="3263633"/>
            <a:ext cx="1646391" cy="2618810"/>
            <a:chOff x="1096819" y="2230752"/>
            <a:chExt cx="1233580" cy="1962889"/>
          </a:xfrm>
        </p:grpSpPr>
        <p:sp>
          <p:nvSpPr>
            <p:cNvPr id="4" name="矩形 3"/>
            <p:cNvSpPr/>
            <p:nvPr/>
          </p:nvSpPr>
          <p:spPr>
            <a:xfrm>
              <a:off x="1114854" y="2230752"/>
              <a:ext cx="223588" cy="1623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" name="TextBox 32"/>
            <p:cNvSpPr txBox="1"/>
            <p:nvPr/>
          </p:nvSpPr>
          <p:spPr>
            <a:xfrm>
              <a:off x="1096819" y="3939824"/>
              <a:ext cx="1233580" cy="2538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06063" y="2717104"/>
              <a:ext cx="235788" cy="1137028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712902" y="2914670"/>
              <a:ext cx="240154" cy="939462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018948" y="2429085"/>
              <a:ext cx="238970" cy="1425047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4113386" y="3248391"/>
            <a:ext cx="1646391" cy="2634054"/>
            <a:chOff x="2994016" y="2219327"/>
            <a:chExt cx="1235027" cy="1974314"/>
          </a:xfrm>
        </p:grpSpPr>
        <p:sp>
          <p:nvSpPr>
            <p:cNvPr id="10" name="矩形 9"/>
            <p:cNvSpPr/>
            <p:nvPr/>
          </p:nvSpPr>
          <p:spPr>
            <a:xfrm>
              <a:off x="3004360" y="3019062"/>
              <a:ext cx="243218" cy="823646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1" name="TextBox 50"/>
            <p:cNvSpPr txBox="1"/>
            <p:nvPr/>
          </p:nvSpPr>
          <p:spPr>
            <a:xfrm>
              <a:off x="2994016" y="3939824"/>
              <a:ext cx="1235027" cy="2538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305084" y="2274840"/>
              <a:ext cx="245749" cy="1567867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622501" y="2219327"/>
              <a:ext cx="222263" cy="1623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918813" y="2636650"/>
              <a:ext cx="244489" cy="1206057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6640358" y="3536325"/>
            <a:ext cx="1646392" cy="2346120"/>
            <a:chOff x="4890104" y="2435350"/>
            <a:chExt cx="1235027" cy="1758297"/>
          </a:xfrm>
        </p:grpSpPr>
        <p:sp>
          <p:nvSpPr>
            <p:cNvPr id="16" name="矩形 15"/>
            <p:cNvSpPr/>
            <p:nvPr/>
          </p:nvSpPr>
          <p:spPr>
            <a:xfrm>
              <a:off x="4907684" y="3196147"/>
              <a:ext cx="228296" cy="646606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7" name="TextBox 57"/>
            <p:cNvSpPr txBox="1"/>
            <p:nvPr/>
          </p:nvSpPr>
          <p:spPr>
            <a:xfrm>
              <a:off x="4890104" y="3939859"/>
              <a:ext cx="1235027" cy="2537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200503" y="2708237"/>
              <a:ext cx="237901" cy="1134516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512464" y="2903401"/>
              <a:ext cx="240043" cy="939352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812521" y="2435350"/>
              <a:ext cx="222263" cy="1407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9218121" y="3739147"/>
            <a:ext cx="1646390" cy="2143296"/>
            <a:chOff x="6823174" y="2586986"/>
            <a:chExt cx="1235026" cy="1606649"/>
          </a:xfrm>
        </p:grpSpPr>
        <p:sp>
          <p:nvSpPr>
            <p:cNvPr id="22" name="矩形 21"/>
            <p:cNvSpPr/>
            <p:nvPr/>
          </p:nvSpPr>
          <p:spPr>
            <a:xfrm>
              <a:off x="6852910" y="2586986"/>
              <a:ext cx="222263" cy="1263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3" name="TextBox 64"/>
            <p:cNvSpPr txBox="1"/>
            <p:nvPr/>
          </p:nvSpPr>
          <p:spPr>
            <a:xfrm>
              <a:off x="6823174" y="3939791"/>
              <a:ext cx="1235026" cy="2538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138335" y="3127352"/>
              <a:ext cx="243457" cy="722929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440772" y="2910719"/>
              <a:ext cx="242109" cy="939562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745591" y="2786928"/>
              <a:ext cx="241074" cy="1063353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 bwMode="auto">
          <a:xfrm>
            <a:off x="4952830" y="2061807"/>
            <a:ext cx="2416692" cy="1617935"/>
            <a:chOff x="1313645" y="972395"/>
            <a:chExt cx="3103014" cy="1826598"/>
          </a:xfrm>
        </p:grpSpPr>
        <p:grpSp>
          <p:nvGrpSpPr>
            <p:cNvPr id="13" name="组合 22"/>
            <p:cNvGrpSpPr/>
            <p:nvPr/>
          </p:nvGrpSpPr>
          <p:grpSpPr bwMode="auto">
            <a:xfrm>
              <a:off x="1476001" y="2346030"/>
              <a:ext cx="2940658" cy="452963"/>
              <a:chOff x="68790" y="2565755"/>
              <a:chExt cx="2940658" cy="452963"/>
            </a:xfrm>
          </p:grpSpPr>
          <p:sp>
            <p:nvSpPr>
              <p:cNvPr id="16" name="矩形标注 15"/>
              <p:cNvSpPr/>
              <p:nvPr/>
            </p:nvSpPr>
            <p:spPr>
              <a:xfrm rot="10800000" flipV="1">
                <a:off x="68790" y="2565755"/>
                <a:ext cx="2299313" cy="452963"/>
              </a:xfrm>
              <a:prstGeom prst="wedgeRectCallout">
                <a:avLst>
                  <a:gd name="adj1" fmla="val 36625"/>
                  <a:gd name="adj2" fmla="val 78941"/>
                </a:avLst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7" name="TextBox 7"/>
              <p:cNvSpPr txBox="1">
                <a:spLocks noChangeArrowheads="1"/>
              </p:cNvSpPr>
              <p:nvPr/>
            </p:nvSpPr>
            <p:spPr bwMode="auto">
              <a:xfrm>
                <a:off x="281097" y="2635720"/>
                <a:ext cx="1654052" cy="382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2013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18" name="矩形 38"/>
              <p:cNvSpPr>
                <a:spLocks noChangeArrowheads="1"/>
              </p:cNvSpPr>
              <p:nvPr/>
            </p:nvSpPr>
            <p:spPr bwMode="auto">
              <a:xfrm>
                <a:off x="948995" y="2625426"/>
                <a:ext cx="2060453" cy="382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1313645" y="972395"/>
              <a:ext cx="2649580" cy="1320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/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8514271" y="2055567"/>
            <a:ext cx="2070427" cy="1615333"/>
            <a:chOff x="4240489" y="1272467"/>
            <a:chExt cx="1992173" cy="1093255"/>
          </a:xfrm>
        </p:grpSpPr>
        <p:grpSp>
          <p:nvGrpSpPr>
            <p:cNvPr id="20" name="组合 55"/>
            <p:cNvGrpSpPr/>
            <p:nvPr/>
          </p:nvGrpSpPr>
          <p:grpSpPr bwMode="auto">
            <a:xfrm>
              <a:off x="4375175" y="2095322"/>
              <a:ext cx="1857487" cy="270400"/>
              <a:chOff x="381003" y="2315047"/>
              <a:chExt cx="1857487" cy="270400"/>
            </a:xfrm>
          </p:grpSpPr>
          <p:sp>
            <p:nvSpPr>
              <p:cNvPr id="23" name="矩形标注 22"/>
              <p:cNvSpPr/>
              <p:nvPr/>
            </p:nvSpPr>
            <p:spPr>
              <a:xfrm rot="10800000" flipV="1">
                <a:off x="381003" y="2315047"/>
                <a:ext cx="1710310" cy="269580"/>
              </a:xfrm>
              <a:prstGeom prst="wedgeRectCallout">
                <a:avLst>
                  <a:gd name="adj1" fmla="val 36625"/>
                  <a:gd name="adj2" fmla="val 78941"/>
                </a:avLst>
              </a:prstGeom>
              <a:noFill/>
              <a:ln w="3175">
                <a:solidFill>
                  <a:schemeClr val="bg1"/>
                </a:solidFill>
              </a:ln>
              <a:effectLst>
                <a:innerShdw blurRad="63500">
                  <a:prstClr val="black">
                    <a:alpha val="1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4" name="TextBox 70"/>
              <p:cNvSpPr txBox="1">
                <a:spLocks noChangeArrowheads="1"/>
              </p:cNvSpPr>
              <p:nvPr/>
            </p:nvSpPr>
            <p:spPr bwMode="auto">
              <a:xfrm>
                <a:off x="455877" y="2353007"/>
                <a:ext cx="960697" cy="229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2015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25" name="矩形 72"/>
              <p:cNvSpPr>
                <a:spLocks noChangeArrowheads="1"/>
              </p:cNvSpPr>
              <p:nvPr/>
            </p:nvSpPr>
            <p:spPr bwMode="auto">
              <a:xfrm>
                <a:off x="1057696" y="2356261"/>
                <a:ext cx="1180794" cy="229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4240489" y="1272467"/>
              <a:ext cx="1962661" cy="791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/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6846793" y="4277985"/>
            <a:ext cx="2196206" cy="1615552"/>
            <a:chOff x="2959434" y="2830938"/>
            <a:chExt cx="2067763" cy="1239235"/>
          </a:xfrm>
        </p:grpSpPr>
        <p:grpSp>
          <p:nvGrpSpPr>
            <p:cNvPr id="42" name="组合 75"/>
            <p:cNvGrpSpPr/>
            <p:nvPr/>
          </p:nvGrpSpPr>
          <p:grpSpPr bwMode="auto">
            <a:xfrm>
              <a:off x="3057027" y="2830938"/>
              <a:ext cx="1970170" cy="303697"/>
              <a:chOff x="1961396" y="4710917"/>
              <a:chExt cx="1970170" cy="303697"/>
            </a:xfrm>
          </p:grpSpPr>
          <p:sp>
            <p:nvSpPr>
              <p:cNvPr id="44" name="矩形标注 43"/>
              <p:cNvSpPr/>
              <p:nvPr/>
            </p:nvSpPr>
            <p:spPr>
              <a:xfrm rot="10800000" flipV="1">
                <a:off x="1961396" y="4710917"/>
                <a:ext cx="1710083" cy="289915"/>
              </a:xfrm>
              <a:prstGeom prst="wedgeRectCallout">
                <a:avLst>
                  <a:gd name="adj1" fmla="val 36347"/>
                  <a:gd name="adj2" fmla="val -92423"/>
                </a:avLst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5" name="TextBox 77"/>
              <p:cNvSpPr txBox="1">
                <a:spLocks noChangeArrowheads="1"/>
              </p:cNvSpPr>
              <p:nvPr/>
            </p:nvSpPr>
            <p:spPr bwMode="auto">
              <a:xfrm>
                <a:off x="2081511" y="4754861"/>
                <a:ext cx="940041" cy="25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2014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6" name="矩形 78"/>
              <p:cNvSpPr>
                <a:spLocks noChangeArrowheads="1"/>
              </p:cNvSpPr>
              <p:nvPr/>
            </p:nvSpPr>
            <p:spPr bwMode="auto">
              <a:xfrm>
                <a:off x="2622686" y="4751973"/>
                <a:ext cx="1308880" cy="2597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2959434" y="3172844"/>
              <a:ext cx="1943797" cy="897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/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3348005" y="4227194"/>
            <a:ext cx="2207168" cy="1633262"/>
            <a:chOff x="268730" y="2937360"/>
            <a:chExt cx="2423142" cy="1664568"/>
          </a:xfrm>
        </p:grpSpPr>
        <p:grpSp>
          <p:nvGrpSpPr>
            <p:cNvPr id="49" name="组合 19"/>
            <p:cNvGrpSpPr/>
            <p:nvPr/>
          </p:nvGrpSpPr>
          <p:grpSpPr bwMode="auto">
            <a:xfrm>
              <a:off x="399623" y="2937360"/>
              <a:ext cx="2292249" cy="406777"/>
              <a:chOff x="1967145" y="4817339"/>
              <a:chExt cx="2292249" cy="406777"/>
            </a:xfrm>
          </p:grpSpPr>
          <p:sp>
            <p:nvSpPr>
              <p:cNvPr id="51" name="矩形标注 50"/>
              <p:cNvSpPr/>
              <p:nvPr/>
            </p:nvSpPr>
            <p:spPr>
              <a:xfrm rot="10800000" flipV="1">
                <a:off x="1967145" y="4817339"/>
                <a:ext cx="1970852" cy="376374"/>
              </a:xfrm>
              <a:prstGeom prst="wedgeRectCallout">
                <a:avLst>
                  <a:gd name="adj1" fmla="val 36347"/>
                  <a:gd name="adj2" fmla="val -92423"/>
                </a:avLst>
              </a:prstGeom>
              <a:noFill/>
              <a:ln w="3175">
                <a:solidFill>
                  <a:schemeClr val="bg1"/>
                </a:solidFill>
              </a:ln>
              <a:effectLst>
                <a:innerShdw blurRad="63500">
                  <a:prstClr val="black">
                    <a:alpha val="1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52" name="TextBox 51"/>
              <p:cNvSpPr txBox="1">
                <a:spLocks noChangeArrowheads="1"/>
              </p:cNvSpPr>
              <p:nvPr/>
            </p:nvSpPr>
            <p:spPr bwMode="auto">
              <a:xfrm>
                <a:off x="2108459" y="4878993"/>
                <a:ext cx="1096131" cy="345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000">
                    <a:solidFill>
                      <a:schemeClr val="bg1"/>
                    </a:solidFill>
                    <a:latin typeface="造字工房悦黑体验版特细体" pitchFamily="50" charset="-122"/>
                    <a:ea typeface="造字工房悦黑体验版特细体" pitchFamily="50" charset="-122"/>
                  </a:defRPr>
                </a:lvl1pPr>
                <a:lvl2pPr marL="742950" indent="-28575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2012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53" name="矩形 53"/>
              <p:cNvSpPr>
                <a:spLocks noChangeArrowheads="1"/>
              </p:cNvSpPr>
              <p:nvPr/>
            </p:nvSpPr>
            <p:spPr bwMode="auto">
              <a:xfrm>
                <a:off x="2664738" y="4868062"/>
                <a:ext cx="1594656" cy="345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添加文字</a:t>
                </a:r>
                <a:endParaRPr lang="en-US" altLang="ko-KR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268730" y="3409684"/>
              <a:ext cx="2253993" cy="1192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/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15697" y="3748564"/>
            <a:ext cx="9839802" cy="461772"/>
            <a:chOff x="1115842" y="3747696"/>
            <a:chExt cx="9841083" cy="461665"/>
          </a:xfrm>
        </p:grpSpPr>
        <p:sp>
          <p:nvSpPr>
            <p:cNvPr id="2" name="矩形 1"/>
            <p:cNvSpPr>
              <a:spLocks noChangeArrowheads="1"/>
            </p:cNvSpPr>
            <p:nvPr/>
          </p:nvSpPr>
          <p:spPr bwMode="auto">
            <a:xfrm>
              <a:off x="1115842" y="3747696"/>
              <a:ext cx="161038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插入标题</a:t>
              </a:r>
              <a:endParaRPr lang="en-US" altLang="zh-CN" sz="2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 bwMode="auto">
            <a:xfrm flipV="1">
              <a:off x="2846701" y="3987036"/>
              <a:ext cx="8110224" cy="1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椭圆 2"/>
            <p:cNvSpPr/>
            <p:nvPr/>
          </p:nvSpPr>
          <p:spPr>
            <a:xfrm>
              <a:off x="2605749" y="3855488"/>
              <a:ext cx="240952" cy="246080"/>
            </a:xfrm>
            <a:prstGeom prst="ellipse">
              <a:avLst/>
            </a:prstGeom>
            <a:solidFill>
              <a:srgbClr val="A38259"/>
            </a:solidFill>
            <a:ln>
              <a:noFill/>
            </a:ln>
          </p:spPr>
          <p:txBody>
            <a:bodyPr/>
            <a:lstStyle/>
            <a:p>
              <a:pPr defTabSz="914400">
                <a:spcBef>
                  <a:spcPct val="0"/>
                </a:spcBef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63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3451295" y="3923814"/>
            <a:ext cx="144656" cy="152943"/>
          </a:xfrm>
          <a:prstGeom prst="ellipse">
            <a:avLst/>
          </a:prstGeom>
          <a:solidFill>
            <a:srgbClr val="A38259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195197" y="3908240"/>
            <a:ext cx="144656" cy="152943"/>
          </a:xfrm>
          <a:prstGeom prst="ellipse">
            <a:avLst/>
          </a:prstGeom>
          <a:solidFill>
            <a:srgbClr val="A38259"/>
          </a:solidFill>
          <a:ln>
            <a:noFill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zh-CN" altLang="en-US" sz="240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950449" y="3915846"/>
            <a:ext cx="144656" cy="152943"/>
          </a:xfrm>
          <a:prstGeom prst="ellipse">
            <a:avLst/>
          </a:prstGeom>
          <a:solidFill>
            <a:srgbClr val="A38259"/>
          </a:solidFill>
          <a:ln>
            <a:noFill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zh-CN" altLang="en-US" sz="240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8741362" y="3912346"/>
            <a:ext cx="144656" cy="152943"/>
          </a:xfrm>
          <a:prstGeom prst="ellipse">
            <a:avLst/>
          </a:prstGeom>
          <a:solidFill>
            <a:srgbClr val="A38259"/>
          </a:solidFill>
          <a:ln>
            <a:noFill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zh-CN" altLang="en-US" sz="240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6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" y="-304871"/>
            <a:ext cx="12190413" cy="7164459"/>
            <a:chOff x="0" y="-19050"/>
            <a:chExt cx="12192000" cy="71628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94" b="13569"/>
            <a:stretch>
              <a:fillRect/>
            </a:stretch>
          </p:blipFill>
          <p:spPr>
            <a:xfrm>
              <a:off x="0" y="-19050"/>
              <a:ext cx="12192000" cy="63817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6134100"/>
              <a:ext cx="12192000" cy="1009650"/>
            </a:xfrm>
            <a:prstGeom prst="rect">
              <a:avLst/>
            </a:prstGeom>
            <a:solidFill>
              <a:srgbClr val="2F2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54226" y="6784256"/>
            <a:ext cx="1739674" cy="97348"/>
            <a:chOff x="4356100" y="6733932"/>
            <a:chExt cx="1739900" cy="160353"/>
          </a:xfrm>
        </p:grpSpPr>
        <p:sp>
          <p:nvSpPr>
            <p:cNvPr id="9" name="矩形 8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56100" y="6733932"/>
              <a:ext cx="800100" cy="16034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95207" y="6780120"/>
            <a:ext cx="1878416" cy="101475"/>
            <a:chOff x="3309258" y="6723210"/>
            <a:chExt cx="1878661" cy="167153"/>
          </a:xfrm>
        </p:grpSpPr>
        <p:sp>
          <p:nvSpPr>
            <p:cNvPr id="12" name="矩形 11"/>
            <p:cNvSpPr/>
            <p:nvPr/>
          </p:nvSpPr>
          <p:spPr>
            <a:xfrm>
              <a:off x="4259399" y="6729535"/>
              <a:ext cx="928520" cy="158617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629311" y="3533721"/>
            <a:ext cx="931792" cy="1126838"/>
            <a:chOff x="9760084" y="5110047"/>
            <a:chExt cx="775655" cy="937677"/>
          </a:xfrm>
        </p:grpSpPr>
        <p:sp>
          <p:nvSpPr>
            <p:cNvPr id="15" name="Freeform 8"/>
            <p:cNvSpPr/>
            <p:nvPr/>
          </p:nvSpPr>
          <p:spPr bwMode="auto">
            <a:xfrm>
              <a:off x="10058240" y="5910494"/>
              <a:ext cx="172979" cy="137230"/>
            </a:xfrm>
            <a:custGeom>
              <a:avLst/>
              <a:gdLst>
                <a:gd name="T0" fmla="*/ 19 w 19"/>
                <a:gd name="T1" fmla="*/ 0 h 15"/>
                <a:gd name="T2" fmla="*/ 9 w 19"/>
                <a:gd name="T3" fmla="*/ 15 h 15"/>
                <a:gd name="T4" fmla="*/ 0 w 19"/>
                <a:gd name="T5" fmla="*/ 0 h 15"/>
                <a:gd name="T6" fmla="*/ 9 w 19"/>
                <a:gd name="T7" fmla="*/ 1 h 15"/>
                <a:gd name="T8" fmla="*/ 19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6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6" name="Group 42"/>
            <p:cNvGrpSpPr>
              <a:grpSpLocks noChangeAspect="1"/>
            </p:cNvGrpSpPr>
            <p:nvPr/>
          </p:nvGrpSpPr>
          <p:grpSpPr bwMode="auto">
            <a:xfrm>
              <a:off x="9760084" y="5110047"/>
              <a:ext cx="775655" cy="782337"/>
              <a:chOff x="337" y="-691"/>
              <a:chExt cx="2786" cy="2810"/>
            </a:xfrm>
          </p:grpSpPr>
          <p:sp>
            <p:nvSpPr>
              <p:cNvPr id="17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499" y="-530"/>
                <a:ext cx="2435" cy="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43"/>
              <p:cNvSpPr>
                <a:spLocks noEditPoints="1"/>
              </p:cNvSpPr>
              <p:nvPr/>
            </p:nvSpPr>
            <p:spPr bwMode="auto">
              <a:xfrm>
                <a:off x="337" y="-691"/>
                <a:ext cx="2786" cy="2810"/>
              </a:xfrm>
              <a:custGeom>
                <a:avLst/>
                <a:gdLst>
                  <a:gd name="T0" fmla="*/ 45 w 103"/>
                  <a:gd name="T1" fmla="*/ 40 h 104"/>
                  <a:gd name="T2" fmla="*/ 64 w 103"/>
                  <a:gd name="T3" fmla="*/ 46 h 104"/>
                  <a:gd name="T4" fmla="*/ 57 w 103"/>
                  <a:gd name="T5" fmla="*/ 64 h 104"/>
                  <a:gd name="T6" fmla="*/ 39 w 103"/>
                  <a:gd name="T7" fmla="*/ 58 h 104"/>
                  <a:gd name="T8" fmla="*/ 45 w 103"/>
                  <a:gd name="T9" fmla="*/ 40 h 104"/>
                  <a:gd name="T10" fmla="*/ 49 w 103"/>
                  <a:gd name="T11" fmla="*/ 47 h 104"/>
                  <a:gd name="T12" fmla="*/ 57 w 103"/>
                  <a:gd name="T13" fmla="*/ 50 h 104"/>
                  <a:gd name="T14" fmla="*/ 54 w 103"/>
                  <a:gd name="T15" fmla="*/ 57 h 104"/>
                  <a:gd name="T16" fmla="*/ 46 w 103"/>
                  <a:gd name="T17" fmla="*/ 55 h 104"/>
                  <a:gd name="T18" fmla="*/ 49 w 103"/>
                  <a:gd name="T19" fmla="*/ 47 h 104"/>
                  <a:gd name="T20" fmla="*/ 31 w 103"/>
                  <a:gd name="T21" fmla="*/ 11 h 104"/>
                  <a:gd name="T22" fmla="*/ 92 w 103"/>
                  <a:gd name="T23" fmla="*/ 32 h 104"/>
                  <a:gd name="T24" fmla="*/ 71 w 103"/>
                  <a:gd name="T25" fmla="*/ 93 h 104"/>
                  <a:gd name="T26" fmla="*/ 11 w 103"/>
                  <a:gd name="T27" fmla="*/ 72 h 104"/>
                  <a:gd name="T28" fmla="*/ 31 w 103"/>
                  <a:gd name="T29" fmla="*/ 11 h 104"/>
                  <a:gd name="T30" fmla="*/ 36 w 103"/>
                  <a:gd name="T31" fmla="*/ 52 h 104"/>
                  <a:gd name="T32" fmla="*/ 13 w 103"/>
                  <a:gd name="T33" fmla="*/ 52 h 104"/>
                  <a:gd name="T34" fmla="*/ 17 w 103"/>
                  <a:gd name="T35" fmla="*/ 69 h 104"/>
                  <a:gd name="T36" fmla="*/ 68 w 103"/>
                  <a:gd name="T37" fmla="*/ 87 h 104"/>
                  <a:gd name="T38" fmla="*/ 58 w 103"/>
                  <a:gd name="T39" fmla="*/ 66 h 104"/>
                  <a:gd name="T40" fmla="*/ 58 w 103"/>
                  <a:gd name="T41" fmla="*/ 66 h 104"/>
                  <a:gd name="T42" fmla="*/ 61 w 103"/>
                  <a:gd name="T43" fmla="*/ 65 h 104"/>
                  <a:gd name="T44" fmla="*/ 74 w 103"/>
                  <a:gd name="T45" fmla="*/ 83 h 104"/>
                  <a:gd name="T46" fmla="*/ 79 w 103"/>
                  <a:gd name="T47" fmla="*/ 79 h 104"/>
                  <a:gd name="T48" fmla="*/ 63 w 103"/>
                  <a:gd name="T49" fmla="*/ 63 h 104"/>
                  <a:gd name="T50" fmla="*/ 67 w 103"/>
                  <a:gd name="T51" fmla="*/ 52 h 104"/>
                  <a:gd name="T52" fmla="*/ 90 w 103"/>
                  <a:gd name="T53" fmla="*/ 52 h 104"/>
                  <a:gd name="T54" fmla="*/ 86 w 103"/>
                  <a:gd name="T55" fmla="*/ 35 h 104"/>
                  <a:gd name="T56" fmla="*/ 34 w 103"/>
                  <a:gd name="T57" fmla="*/ 18 h 104"/>
                  <a:gd name="T58" fmla="*/ 45 w 103"/>
                  <a:gd name="T59" fmla="*/ 38 h 104"/>
                  <a:gd name="T60" fmla="*/ 42 w 103"/>
                  <a:gd name="T61" fmla="*/ 40 h 104"/>
                  <a:gd name="T62" fmla="*/ 29 w 103"/>
                  <a:gd name="T63" fmla="*/ 21 h 104"/>
                  <a:gd name="T64" fmla="*/ 23 w 103"/>
                  <a:gd name="T65" fmla="*/ 26 h 104"/>
                  <a:gd name="T66" fmla="*/ 40 w 103"/>
                  <a:gd name="T67" fmla="*/ 42 h 104"/>
                  <a:gd name="T68" fmla="*/ 36 w 103"/>
                  <a:gd name="T6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104">
                    <a:moveTo>
                      <a:pt x="45" y="40"/>
                    </a:moveTo>
                    <a:cubicBezTo>
                      <a:pt x="52" y="37"/>
                      <a:pt x="60" y="40"/>
                      <a:pt x="64" y="46"/>
                    </a:cubicBezTo>
                    <a:cubicBezTo>
                      <a:pt x="67" y="53"/>
                      <a:pt x="64" y="61"/>
                      <a:pt x="57" y="64"/>
                    </a:cubicBezTo>
                    <a:cubicBezTo>
                      <a:pt x="51" y="68"/>
                      <a:pt x="42" y="65"/>
                      <a:pt x="39" y="58"/>
                    </a:cubicBezTo>
                    <a:cubicBezTo>
                      <a:pt x="36" y="52"/>
                      <a:pt x="39" y="43"/>
                      <a:pt x="45" y="40"/>
                    </a:cubicBezTo>
                    <a:close/>
                    <a:moveTo>
                      <a:pt x="49" y="47"/>
                    </a:moveTo>
                    <a:cubicBezTo>
                      <a:pt x="52" y="46"/>
                      <a:pt x="55" y="47"/>
                      <a:pt x="57" y="50"/>
                    </a:cubicBezTo>
                    <a:cubicBezTo>
                      <a:pt x="58" y="53"/>
                      <a:pt x="57" y="56"/>
                      <a:pt x="54" y="57"/>
                    </a:cubicBezTo>
                    <a:cubicBezTo>
                      <a:pt x="51" y="59"/>
                      <a:pt x="48" y="58"/>
                      <a:pt x="46" y="55"/>
                    </a:cubicBezTo>
                    <a:cubicBezTo>
                      <a:pt x="45" y="52"/>
                      <a:pt x="46" y="48"/>
                      <a:pt x="49" y="47"/>
                    </a:cubicBezTo>
                    <a:close/>
                    <a:moveTo>
                      <a:pt x="31" y="11"/>
                    </a:moveTo>
                    <a:cubicBezTo>
                      <a:pt x="54" y="0"/>
                      <a:pt x="81" y="10"/>
                      <a:pt x="92" y="32"/>
                    </a:cubicBezTo>
                    <a:cubicBezTo>
                      <a:pt x="103" y="55"/>
                      <a:pt x="94" y="82"/>
                      <a:pt x="71" y="93"/>
                    </a:cubicBezTo>
                    <a:cubicBezTo>
                      <a:pt x="49" y="104"/>
                      <a:pt x="22" y="95"/>
                      <a:pt x="11" y="72"/>
                    </a:cubicBezTo>
                    <a:cubicBezTo>
                      <a:pt x="0" y="50"/>
                      <a:pt x="9" y="23"/>
                      <a:pt x="31" y="11"/>
                    </a:cubicBezTo>
                    <a:close/>
                    <a:moveTo>
                      <a:pt x="36" y="52"/>
                    </a:move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8"/>
                      <a:pt x="14" y="64"/>
                      <a:pt x="17" y="69"/>
                    </a:cubicBezTo>
                    <a:cubicBezTo>
                      <a:pt x="26" y="88"/>
                      <a:pt x="49" y="96"/>
                      <a:pt x="68" y="87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9" y="66"/>
                      <a:pt x="60" y="65"/>
                      <a:pt x="61" y="65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6" y="82"/>
                      <a:pt x="78" y="81"/>
                      <a:pt x="79" y="79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5" y="60"/>
                      <a:pt x="67" y="56"/>
                      <a:pt x="67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47"/>
                      <a:pt x="89" y="41"/>
                      <a:pt x="86" y="35"/>
                    </a:cubicBezTo>
                    <a:cubicBezTo>
                      <a:pt x="77" y="16"/>
                      <a:pt x="53" y="8"/>
                      <a:pt x="34" y="1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4" y="39"/>
                      <a:pt x="43" y="39"/>
                      <a:pt x="42" y="4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7" y="22"/>
                      <a:pt x="25" y="24"/>
                      <a:pt x="23" y="26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7" y="44"/>
                      <a:pt x="36" y="48"/>
                      <a:pt x="36" y="5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044811" y="4929492"/>
            <a:ext cx="4149806" cy="1306835"/>
            <a:chOff x="4045338" y="4928350"/>
            <a:chExt cx="4150346" cy="1306532"/>
          </a:xfrm>
        </p:grpSpPr>
        <p:sp>
          <p:nvSpPr>
            <p:cNvPr id="58" name="TextBox 9"/>
            <p:cNvSpPr txBox="1"/>
            <p:nvPr/>
          </p:nvSpPr>
          <p:spPr bwMode="auto">
            <a:xfrm>
              <a:off x="5346888" y="4928350"/>
              <a:ext cx="1547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添加标题</a:t>
              </a:r>
              <a:endPara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2" name="TextBox 8"/>
            <p:cNvSpPr txBox="1">
              <a:spLocks noChangeArrowheads="1"/>
            </p:cNvSpPr>
            <p:nvPr/>
          </p:nvSpPr>
          <p:spPr bwMode="auto">
            <a:xfrm>
              <a:off x="4045338" y="5584113"/>
              <a:ext cx="4150346" cy="415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3" name="TextBox 2"/>
            <p:cNvSpPr txBox="1">
              <a:spLocks noChangeArrowheads="1"/>
            </p:cNvSpPr>
            <p:nvPr/>
          </p:nvSpPr>
          <p:spPr bwMode="auto">
            <a:xfrm>
              <a:off x="4388441" y="5417018"/>
              <a:ext cx="32149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3765">
                <a:spcBef>
                  <a:spcPts val="800"/>
                </a:spcBef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坚持精益求精、拒绝平庸的做事精神</a:t>
              </a:r>
              <a:endPara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5435228" y="5819384"/>
              <a:ext cx="133704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坚持精益求精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4" b="13569"/>
          <a:stretch>
            <a:fillRect/>
          </a:stretch>
        </p:blipFill>
        <p:spPr>
          <a:xfrm>
            <a:off x="1" y="-19055"/>
            <a:ext cx="12190413" cy="6897697"/>
          </a:xfrm>
          <a:prstGeom prst="rect">
            <a:avLst/>
          </a:prstGeom>
        </p:spPr>
      </p:pic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3388469" y="4269366"/>
            <a:ext cx="6575873" cy="1015898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000" spc="600" dirty="0">
                <a:ln w="0"/>
                <a:solidFill>
                  <a:prstClr val="white"/>
                </a:solidFill>
                <a:latin typeface="Eras Bold ITC" panose="020B0907030504020204" pitchFamily="34" charset="0"/>
                <a:ea typeface="Yu Gothic Light" panose="020B0300000000000000" pitchFamily="34" charset="-128"/>
              </a:rPr>
              <a:t>THANKYOU</a:t>
            </a:r>
            <a:endParaRPr lang="zh-CN" altLang="en-US" sz="6000" spc="600" dirty="0">
              <a:ln w="0"/>
              <a:solidFill>
                <a:prstClr val="white"/>
              </a:solidFill>
              <a:latin typeface="Eras Bold ITC" panose="020B0907030504020204" pitchFamily="34" charset="0"/>
              <a:ea typeface="Yu Gothic Light" panose="020B0300000000000000" pitchFamily="34" charset="-128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54226" y="6780120"/>
            <a:ext cx="3619397" cy="101483"/>
            <a:chOff x="4354793" y="6778549"/>
            <a:chExt cx="3619868" cy="101460"/>
          </a:xfrm>
        </p:grpSpPr>
        <p:grpSp>
          <p:nvGrpSpPr>
            <p:cNvPr id="6" name="组合 5"/>
            <p:cNvGrpSpPr/>
            <p:nvPr/>
          </p:nvGrpSpPr>
          <p:grpSpPr>
            <a:xfrm>
              <a:off x="4354793" y="6782684"/>
              <a:ext cx="1739900" cy="97325"/>
              <a:chOff x="4356100" y="6733932"/>
              <a:chExt cx="1739900" cy="160353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5156200" y="6733932"/>
                <a:ext cx="939800" cy="160353"/>
              </a:xfrm>
              <a:prstGeom prst="rect">
                <a:avLst/>
              </a:prstGeom>
              <a:solidFill>
                <a:srgbClr val="000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356100" y="6733932"/>
                <a:ext cx="800100" cy="160343"/>
              </a:xfrm>
              <a:prstGeom prst="rect">
                <a:avLst/>
              </a:prstGeom>
              <a:solidFill>
                <a:srgbClr val="FE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096000" y="6778549"/>
              <a:ext cx="1878661" cy="101452"/>
              <a:chOff x="3309258" y="6723210"/>
              <a:chExt cx="1878661" cy="16715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259399" y="6729535"/>
                <a:ext cx="928520" cy="158617"/>
              </a:xfrm>
              <a:prstGeom prst="rect">
                <a:avLst/>
              </a:prstGeom>
              <a:solidFill>
                <a:srgbClr val="000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309258" y="6723210"/>
                <a:ext cx="952499" cy="167153"/>
              </a:xfrm>
              <a:prstGeom prst="rect">
                <a:avLst/>
              </a:prstGeom>
              <a:solidFill>
                <a:srgbClr val="FE5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4204551" y="5130025"/>
            <a:ext cx="3781313" cy="46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400" spc="15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适用商务年会通用型模板</a:t>
            </a:r>
            <a:endParaRPr lang="zh-CN" altLang="en-US" sz="2400" spc="15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628553" y="5038563"/>
            <a:ext cx="4761880" cy="0"/>
          </a:xfrm>
          <a:prstGeom prst="line">
            <a:avLst/>
          </a:prstGeom>
          <a:ln>
            <a:solidFill>
              <a:schemeClr val="bg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4540450" y="6235586"/>
            <a:ext cx="387833" cy="812923"/>
            <a:chOff x="9741152" y="5110047"/>
            <a:chExt cx="794587" cy="1664903"/>
          </a:xfrm>
        </p:grpSpPr>
        <p:sp>
          <p:nvSpPr>
            <p:cNvPr id="61" name="Freeform 8"/>
            <p:cNvSpPr/>
            <p:nvPr/>
          </p:nvSpPr>
          <p:spPr bwMode="auto">
            <a:xfrm>
              <a:off x="10058240" y="5910494"/>
              <a:ext cx="172979" cy="137230"/>
            </a:xfrm>
            <a:custGeom>
              <a:avLst/>
              <a:gdLst>
                <a:gd name="T0" fmla="*/ 19 w 19"/>
                <a:gd name="T1" fmla="*/ 0 h 15"/>
                <a:gd name="T2" fmla="*/ 9 w 19"/>
                <a:gd name="T3" fmla="*/ 15 h 15"/>
                <a:gd name="T4" fmla="*/ 0 w 19"/>
                <a:gd name="T5" fmla="*/ 0 h 15"/>
                <a:gd name="T6" fmla="*/ 9 w 19"/>
                <a:gd name="T7" fmla="*/ 1 h 15"/>
                <a:gd name="T8" fmla="*/ 19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9" y="0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6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56" name="Group 42"/>
            <p:cNvGrpSpPr>
              <a:grpSpLocks noChangeAspect="1"/>
            </p:cNvGrpSpPr>
            <p:nvPr/>
          </p:nvGrpSpPr>
          <p:grpSpPr bwMode="auto">
            <a:xfrm>
              <a:off x="9741152" y="5110047"/>
              <a:ext cx="794587" cy="1664903"/>
              <a:chOff x="269" y="-691"/>
              <a:chExt cx="2854" cy="5980"/>
            </a:xfrm>
          </p:grpSpPr>
          <p:sp>
            <p:nvSpPr>
              <p:cNvPr id="57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499" y="-530"/>
                <a:ext cx="2435" cy="2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3"/>
              <p:cNvSpPr>
                <a:spLocks noEditPoints="1"/>
              </p:cNvSpPr>
              <p:nvPr/>
            </p:nvSpPr>
            <p:spPr bwMode="auto">
              <a:xfrm>
                <a:off x="337" y="-691"/>
                <a:ext cx="2786" cy="2810"/>
              </a:xfrm>
              <a:custGeom>
                <a:avLst/>
                <a:gdLst>
                  <a:gd name="T0" fmla="*/ 45 w 103"/>
                  <a:gd name="T1" fmla="*/ 40 h 104"/>
                  <a:gd name="T2" fmla="*/ 64 w 103"/>
                  <a:gd name="T3" fmla="*/ 46 h 104"/>
                  <a:gd name="T4" fmla="*/ 57 w 103"/>
                  <a:gd name="T5" fmla="*/ 64 h 104"/>
                  <a:gd name="T6" fmla="*/ 39 w 103"/>
                  <a:gd name="T7" fmla="*/ 58 h 104"/>
                  <a:gd name="T8" fmla="*/ 45 w 103"/>
                  <a:gd name="T9" fmla="*/ 40 h 104"/>
                  <a:gd name="T10" fmla="*/ 49 w 103"/>
                  <a:gd name="T11" fmla="*/ 47 h 104"/>
                  <a:gd name="T12" fmla="*/ 57 w 103"/>
                  <a:gd name="T13" fmla="*/ 50 h 104"/>
                  <a:gd name="T14" fmla="*/ 54 w 103"/>
                  <a:gd name="T15" fmla="*/ 57 h 104"/>
                  <a:gd name="T16" fmla="*/ 46 w 103"/>
                  <a:gd name="T17" fmla="*/ 55 h 104"/>
                  <a:gd name="T18" fmla="*/ 49 w 103"/>
                  <a:gd name="T19" fmla="*/ 47 h 104"/>
                  <a:gd name="T20" fmla="*/ 31 w 103"/>
                  <a:gd name="T21" fmla="*/ 11 h 104"/>
                  <a:gd name="T22" fmla="*/ 92 w 103"/>
                  <a:gd name="T23" fmla="*/ 32 h 104"/>
                  <a:gd name="T24" fmla="*/ 71 w 103"/>
                  <a:gd name="T25" fmla="*/ 93 h 104"/>
                  <a:gd name="T26" fmla="*/ 11 w 103"/>
                  <a:gd name="T27" fmla="*/ 72 h 104"/>
                  <a:gd name="T28" fmla="*/ 31 w 103"/>
                  <a:gd name="T29" fmla="*/ 11 h 104"/>
                  <a:gd name="T30" fmla="*/ 36 w 103"/>
                  <a:gd name="T31" fmla="*/ 52 h 104"/>
                  <a:gd name="T32" fmla="*/ 13 w 103"/>
                  <a:gd name="T33" fmla="*/ 52 h 104"/>
                  <a:gd name="T34" fmla="*/ 17 w 103"/>
                  <a:gd name="T35" fmla="*/ 69 h 104"/>
                  <a:gd name="T36" fmla="*/ 68 w 103"/>
                  <a:gd name="T37" fmla="*/ 87 h 104"/>
                  <a:gd name="T38" fmla="*/ 58 w 103"/>
                  <a:gd name="T39" fmla="*/ 66 h 104"/>
                  <a:gd name="T40" fmla="*/ 58 w 103"/>
                  <a:gd name="T41" fmla="*/ 66 h 104"/>
                  <a:gd name="T42" fmla="*/ 61 w 103"/>
                  <a:gd name="T43" fmla="*/ 65 h 104"/>
                  <a:gd name="T44" fmla="*/ 74 w 103"/>
                  <a:gd name="T45" fmla="*/ 83 h 104"/>
                  <a:gd name="T46" fmla="*/ 79 w 103"/>
                  <a:gd name="T47" fmla="*/ 79 h 104"/>
                  <a:gd name="T48" fmla="*/ 63 w 103"/>
                  <a:gd name="T49" fmla="*/ 63 h 104"/>
                  <a:gd name="T50" fmla="*/ 67 w 103"/>
                  <a:gd name="T51" fmla="*/ 52 h 104"/>
                  <a:gd name="T52" fmla="*/ 90 w 103"/>
                  <a:gd name="T53" fmla="*/ 52 h 104"/>
                  <a:gd name="T54" fmla="*/ 86 w 103"/>
                  <a:gd name="T55" fmla="*/ 35 h 104"/>
                  <a:gd name="T56" fmla="*/ 34 w 103"/>
                  <a:gd name="T57" fmla="*/ 18 h 104"/>
                  <a:gd name="T58" fmla="*/ 45 w 103"/>
                  <a:gd name="T59" fmla="*/ 38 h 104"/>
                  <a:gd name="T60" fmla="*/ 42 w 103"/>
                  <a:gd name="T61" fmla="*/ 40 h 104"/>
                  <a:gd name="T62" fmla="*/ 29 w 103"/>
                  <a:gd name="T63" fmla="*/ 21 h 104"/>
                  <a:gd name="T64" fmla="*/ 23 w 103"/>
                  <a:gd name="T65" fmla="*/ 26 h 104"/>
                  <a:gd name="T66" fmla="*/ 40 w 103"/>
                  <a:gd name="T67" fmla="*/ 42 h 104"/>
                  <a:gd name="T68" fmla="*/ 36 w 103"/>
                  <a:gd name="T6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104">
                    <a:moveTo>
                      <a:pt x="45" y="40"/>
                    </a:moveTo>
                    <a:cubicBezTo>
                      <a:pt x="52" y="37"/>
                      <a:pt x="60" y="40"/>
                      <a:pt x="64" y="46"/>
                    </a:cubicBezTo>
                    <a:cubicBezTo>
                      <a:pt x="67" y="53"/>
                      <a:pt x="64" y="61"/>
                      <a:pt x="57" y="64"/>
                    </a:cubicBezTo>
                    <a:cubicBezTo>
                      <a:pt x="51" y="68"/>
                      <a:pt x="42" y="65"/>
                      <a:pt x="39" y="58"/>
                    </a:cubicBezTo>
                    <a:cubicBezTo>
                      <a:pt x="36" y="52"/>
                      <a:pt x="39" y="43"/>
                      <a:pt x="45" y="40"/>
                    </a:cubicBezTo>
                    <a:close/>
                    <a:moveTo>
                      <a:pt x="49" y="47"/>
                    </a:moveTo>
                    <a:cubicBezTo>
                      <a:pt x="52" y="46"/>
                      <a:pt x="55" y="47"/>
                      <a:pt x="57" y="50"/>
                    </a:cubicBezTo>
                    <a:cubicBezTo>
                      <a:pt x="58" y="53"/>
                      <a:pt x="57" y="56"/>
                      <a:pt x="54" y="57"/>
                    </a:cubicBezTo>
                    <a:cubicBezTo>
                      <a:pt x="51" y="59"/>
                      <a:pt x="48" y="58"/>
                      <a:pt x="46" y="55"/>
                    </a:cubicBezTo>
                    <a:cubicBezTo>
                      <a:pt x="45" y="52"/>
                      <a:pt x="46" y="48"/>
                      <a:pt x="49" y="47"/>
                    </a:cubicBezTo>
                    <a:close/>
                    <a:moveTo>
                      <a:pt x="31" y="11"/>
                    </a:moveTo>
                    <a:cubicBezTo>
                      <a:pt x="54" y="0"/>
                      <a:pt x="81" y="10"/>
                      <a:pt x="92" y="32"/>
                    </a:cubicBezTo>
                    <a:cubicBezTo>
                      <a:pt x="103" y="55"/>
                      <a:pt x="94" y="82"/>
                      <a:pt x="71" y="93"/>
                    </a:cubicBezTo>
                    <a:cubicBezTo>
                      <a:pt x="49" y="104"/>
                      <a:pt x="22" y="95"/>
                      <a:pt x="11" y="72"/>
                    </a:cubicBezTo>
                    <a:cubicBezTo>
                      <a:pt x="0" y="50"/>
                      <a:pt x="9" y="23"/>
                      <a:pt x="31" y="11"/>
                    </a:cubicBezTo>
                    <a:close/>
                    <a:moveTo>
                      <a:pt x="36" y="52"/>
                    </a:move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8"/>
                      <a:pt x="14" y="64"/>
                      <a:pt x="17" y="69"/>
                    </a:cubicBezTo>
                    <a:cubicBezTo>
                      <a:pt x="26" y="88"/>
                      <a:pt x="49" y="96"/>
                      <a:pt x="68" y="87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9" y="66"/>
                      <a:pt x="60" y="65"/>
                      <a:pt x="61" y="65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6" y="82"/>
                      <a:pt x="78" y="81"/>
                      <a:pt x="79" y="79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5" y="60"/>
                      <a:pt x="67" y="56"/>
                      <a:pt x="67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47"/>
                      <a:pt x="89" y="41"/>
                      <a:pt x="86" y="35"/>
                    </a:cubicBezTo>
                    <a:cubicBezTo>
                      <a:pt x="77" y="16"/>
                      <a:pt x="53" y="8"/>
                      <a:pt x="34" y="1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4" y="39"/>
                      <a:pt x="43" y="39"/>
                      <a:pt x="42" y="4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7" y="22"/>
                      <a:pt x="25" y="24"/>
                      <a:pt x="23" y="26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7" y="44"/>
                      <a:pt x="36" y="48"/>
                      <a:pt x="36" y="5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3"/>
              <p:cNvSpPr>
                <a:spLocks noEditPoints="1"/>
              </p:cNvSpPr>
              <p:nvPr/>
            </p:nvSpPr>
            <p:spPr bwMode="auto">
              <a:xfrm>
                <a:off x="269" y="2479"/>
                <a:ext cx="2786" cy="2810"/>
              </a:xfrm>
              <a:custGeom>
                <a:avLst/>
                <a:gdLst>
                  <a:gd name="T0" fmla="*/ 45 w 103"/>
                  <a:gd name="T1" fmla="*/ 40 h 104"/>
                  <a:gd name="T2" fmla="*/ 64 w 103"/>
                  <a:gd name="T3" fmla="*/ 46 h 104"/>
                  <a:gd name="T4" fmla="*/ 57 w 103"/>
                  <a:gd name="T5" fmla="*/ 64 h 104"/>
                  <a:gd name="T6" fmla="*/ 39 w 103"/>
                  <a:gd name="T7" fmla="*/ 58 h 104"/>
                  <a:gd name="T8" fmla="*/ 45 w 103"/>
                  <a:gd name="T9" fmla="*/ 40 h 104"/>
                  <a:gd name="T10" fmla="*/ 49 w 103"/>
                  <a:gd name="T11" fmla="*/ 47 h 104"/>
                  <a:gd name="T12" fmla="*/ 57 w 103"/>
                  <a:gd name="T13" fmla="*/ 50 h 104"/>
                  <a:gd name="T14" fmla="*/ 54 w 103"/>
                  <a:gd name="T15" fmla="*/ 57 h 104"/>
                  <a:gd name="T16" fmla="*/ 46 w 103"/>
                  <a:gd name="T17" fmla="*/ 55 h 104"/>
                  <a:gd name="T18" fmla="*/ 49 w 103"/>
                  <a:gd name="T19" fmla="*/ 47 h 104"/>
                  <a:gd name="T20" fmla="*/ 31 w 103"/>
                  <a:gd name="T21" fmla="*/ 11 h 104"/>
                  <a:gd name="T22" fmla="*/ 92 w 103"/>
                  <a:gd name="T23" fmla="*/ 32 h 104"/>
                  <a:gd name="T24" fmla="*/ 71 w 103"/>
                  <a:gd name="T25" fmla="*/ 93 h 104"/>
                  <a:gd name="T26" fmla="*/ 11 w 103"/>
                  <a:gd name="T27" fmla="*/ 72 h 104"/>
                  <a:gd name="T28" fmla="*/ 31 w 103"/>
                  <a:gd name="T29" fmla="*/ 11 h 104"/>
                  <a:gd name="T30" fmla="*/ 36 w 103"/>
                  <a:gd name="T31" fmla="*/ 52 h 104"/>
                  <a:gd name="T32" fmla="*/ 13 w 103"/>
                  <a:gd name="T33" fmla="*/ 52 h 104"/>
                  <a:gd name="T34" fmla="*/ 17 w 103"/>
                  <a:gd name="T35" fmla="*/ 69 h 104"/>
                  <a:gd name="T36" fmla="*/ 68 w 103"/>
                  <a:gd name="T37" fmla="*/ 87 h 104"/>
                  <a:gd name="T38" fmla="*/ 58 w 103"/>
                  <a:gd name="T39" fmla="*/ 66 h 104"/>
                  <a:gd name="T40" fmla="*/ 58 w 103"/>
                  <a:gd name="T41" fmla="*/ 66 h 104"/>
                  <a:gd name="T42" fmla="*/ 61 w 103"/>
                  <a:gd name="T43" fmla="*/ 65 h 104"/>
                  <a:gd name="T44" fmla="*/ 74 w 103"/>
                  <a:gd name="T45" fmla="*/ 83 h 104"/>
                  <a:gd name="T46" fmla="*/ 79 w 103"/>
                  <a:gd name="T47" fmla="*/ 79 h 104"/>
                  <a:gd name="T48" fmla="*/ 63 w 103"/>
                  <a:gd name="T49" fmla="*/ 63 h 104"/>
                  <a:gd name="T50" fmla="*/ 67 w 103"/>
                  <a:gd name="T51" fmla="*/ 52 h 104"/>
                  <a:gd name="T52" fmla="*/ 90 w 103"/>
                  <a:gd name="T53" fmla="*/ 52 h 104"/>
                  <a:gd name="T54" fmla="*/ 86 w 103"/>
                  <a:gd name="T55" fmla="*/ 35 h 104"/>
                  <a:gd name="T56" fmla="*/ 34 w 103"/>
                  <a:gd name="T57" fmla="*/ 18 h 104"/>
                  <a:gd name="T58" fmla="*/ 45 w 103"/>
                  <a:gd name="T59" fmla="*/ 38 h 104"/>
                  <a:gd name="T60" fmla="*/ 42 w 103"/>
                  <a:gd name="T61" fmla="*/ 40 h 104"/>
                  <a:gd name="T62" fmla="*/ 29 w 103"/>
                  <a:gd name="T63" fmla="*/ 21 h 104"/>
                  <a:gd name="T64" fmla="*/ 23 w 103"/>
                  <a:gd name="T65" fmla="*/ 26 h 104"/>
                  <a:gd name="T66" fmla="*/ 40 w 103"/>
                  <a:gd name="T67" fmla="*/ 42 h 104"/>
                  <a:gd name="T68" fmla="*/ 36 w 103"/>
                  <a:gd name="T6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" h="104">
                    <a:moveTo>
                      <a:pt x="45" y="40"/>
                    </a:moveTo>
                    <a:cubicBezTo>
                      <a:pt x="52" y="37"/>
                      <a:pt x="60" y="40"/>
                      <a:pt x="64" y="46"/>
                    </a:cubicBezTo>
                    <a:cubicBezTo>
                      <a:pt x="67" y="53"/>
                      <a:pt x="64" y="61"/>
                      <a:pt x="57" y="64"/>
                    </a:cubicBezTo>
                    <a:cubicBezTo>
                      <a:pt x="51" y="68"/>
                      <a:pt x="42" y="65"/>
                      <a:pt x="39" y="58"/>
                    </a:cubicBezTo>
                    <a:cubicBezTo>
                      <a:pt x="36" y="52"/>
                      <a:pt x="39" y="43"/>
                      <a:pt x="45" y="40"/>
                    </a:cubicBezTo>
                    <a:close/>
                    <a:moveTo>
                      <a:pt x="49" y="47"/>
                    </a:moveTo>
                    <a:cubicBezTo>
                      <a:pt x="52" y="46"/>
                      <a:pt x="55" y="47"/>
                      <a:pt x="57" y="50"/>
                    </a:cubicBezTo>
                    <a:cubicBezTo>
                      <a:pt x="58" y="53"/>
                      <a:pt x="57" y="56"/>
                      <a:pt x="54" y="57"/>
                    </a:cubicBezTo>
                    <a:cubicBezTo>
                      <a:pt x="51" y="59"/>
                      <a:pt x="48" y="58"/>
                      <a:pt x="46" y="55"/>
                    </a:cubicBezTo>
                    <a:cubicBezTo>
                      <a:pt x="45" y="52"/>
                      <a:pt x="46" y="48"/>
                      <a:pt x="49" y="47"/>
                    </a:cubicBezTo>
                    <a:close/>
                    <a:moveTo>
                      <a:pt x="31" y="11"/>
                    </a:moveTo>
                    <a:cubicBezTo>
                      <a:pt x="54" y="0"/>
                      <a:pt x="81" y="10"/>
                      <a:pt x="92" y="32"/>
                    </a:cubicBezTo>
                    <a:cubicBezTo>
                      <a:pt x="103" y="55"/>
                      <a:pt x="94" y="82"/>
                      <a:pt x="71" y="93"/>
                    </a:cubicBezTo>
                    <a:cubicBezTo>
                      <a:pt x="49" y="104"/>
                      <a:pt x="22" y="95"/>
                      <a:pt x="11" y="72"/>
                    </a:cubicBezTo>
                    <a:cubicBezTo>
                      <a:pt x="0" y="50"/>
                      <a:pt x="9" y="23"/>
                      <a:pt x="31" y="11"/>
                    </a:cubicBezTo>
                    <a:close/>
                    <a:moveTo>
                      <a:pt x="36" y="52"/>
                    </a:move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8"/>
                      <a:pt x="14" y="64"/>
                      <a:pt x="17" y="69"/>
                    </a:cubicBezTo>
                    <a:cubicBezTo>
                      <a:pt x="26" y="88"/>
                      <a:pt x="49" y="96"/>
                      <a:pt x="68" y="87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9" y="66"/>
                      <a:pt x="60" y="65"/>
                      <a:pt x="61" y="65"/>
                    </a:cubicBezTo>
                    <a:cubicBezTo>
                      <a:pt x="74" y="83"/>
                      <a:pt x="74" y="83"/>
                      <a:pt x="74" y="83"/>
                    </a:cubicBezTo>
                    <a:cubicBezTo>
                      <a:pt x="76" y="82"/>
                      <a:pt x="78" y="81"/>
                      <a:pt x="79" y="79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5" y="60"/>
                      <a:pt x="67" y="56"/>
                      <a:pt x="67" y="52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0" y="47"/>
                      <a:pt x="89" y="41"/>
                      <a:pt x="86" y="35"/>
                    </a:cubicBezTo>
                    <a:cubicBezTo>
                      <a:pt x="77" y="16"/>
                      <a:pt x="53" y="8"/>
                      <a:pt x="34" y="1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4" y="39"/>
                      <a:pt x="43" y="39"/>
                      <a:pt x="42" y="4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7" y="22"/>
                      <a:pt x="25" y="24"/>
                      <a:pt x="23" y="26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7" y="44"/>
                      <a:pt x="36" y="48"/>
                      <a:pt x="36" y="52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5467790" y="6263146"/>
            <a:ext cx="332485" cy="784334"/>
            <a:chOff x="5320436" y="5536842"/>
            <a:chExt cx="332528" cy="784152"/>
          </a:xfrm>
        </p:grpSpPr>
        <p:sp>
          <p:nvSpPr>
            <p:cNvPr id="31" name="Freeform 47"/>
            <p:cNvSpPr>
              <a:spLocks noEditPoints="1"/>
            </p:cNvSpPr>
            <p:nvPr/>
          </p:nvSpPr>
          <p:spPr bwMode="auto">
            <a:xfrm>
              <a:off x="5320437" y="5536842"/>
              <a:ext cx="332525" cy="340002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322027" y="5537776"/>
              <a:ext cx="330937" cy="435853"/>
              <a:chOff x="9805187" y="5154871"/>
              <a:chExt cx="677932" cy="892853"/>
            </a:xfrm>
          </p:grpSpPr>
          <p:sp>
            <p:nvSpPr>
              <p:cNvPr id="65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0" name="Freeform 47"/>
            <p:cNvSpPr>
              <a:spLocks noEditPoints="1"/>
            </p:cNvSpPr>
            <p:nvPr/>
          </p:nvSpPr>
          <p:spPr bwMode="auto">
            <a:xfrm>
              <a:off x="5320436" y="5980992"/>
              <a:ext cx="332525" cy="340002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326015" y="6234935"/>
            <a:ext cx="370824" cy="803051"/>
            <a:chOff x="7326969" y="6189948"/>
            <a:chExt cx="370872" cy="802865"/>
          </a:xfrm>
        </p:grpSpPr>
        <p:grpSp>
          <p:nvGrpSpPr>
            <p:cNvPr id="53" name="组合 52"/>
            <p:cNvGrpSpPr/>
            <p:nvPr/>
          </p:nvGrpSpPr>
          <p:grpSpPr>
            <a:xfrm>
              <a:off x="7326969" y="6189948"/>
              <a:ext cx="370872" cy="802865"/>
              <a:chOff x="9943977" y="4495504"/>
              <a:chExt cx="370872" cy="802865"/>
            </a:xfrm>
          </p:grpSpPr>
          <p:sp>
            <p:nvSpPr>
              <p:cNvPr id="19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51"/>
              <p:cNvSpPr/>
              <p:nvPr/>
            </p:nvSpPr>
            <p:spPr bwMode="auto">
              <a:xfrm>
                <a:off x="9947086" y="4495504"/>
                <a:ext cx="367763" cy="368208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1"/>
              <p:cNvSpPr/>
              <p:nvPr/>
            </p:nvSpPr>
            <p:spPr bwMode="auto">
              <a:xfrm>
                <a:off x="9943977" y="4930161"/>
                <a:ext cx="367763" cy="368208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7328534" y="6212480"/>
              <a:ext cx="338285" cy="435853"/>
              <a:chOff x="6402239" y="6212480"/>
              <a:chExt cx="338285" cy="435853"/>
            </a:xfrm>
          </p:grpSpPr>
          <p:sp>
            <p:nvSpPr>
              <p:cNvPr id="81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8" name="组合 77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79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6401405" y="6257371"/>
            <a:ext cx="341256" cy="778421"/>
            <a:chOff x="6402239" y="6255921"/>
            <a:chExt cx="341300" cy="778241"/>
          </a:xfrm>
        </p:grpSpPr>
        <p:grpSp>
          <p:nvGrpSpPr>
            <p:cNvPr id="75" name="组合 74"/>
            <p:cNvGrpSpPr/>
            <p:nvPr/>
          </p:nvGrpSpPr>
          <p:grpSpPr>
            <a:xfrm>
              <a:off x="6402239" y="6255921"/>
              <a:ext cx="338285" cy="435954"/>
              <a:chOff x="6402239" y="6212379"/>
              <a:chExt cx="338285" cy="435954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</p:grpSpPr>
            <p:sp>
              <p:nvSpPr>
                <p:cNvPr id="37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73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62" name="组合 61"/>
            <p:cNvGrpSpPr/>
            <p:nvPr/>
          </p:nvGrpSpPr>
          <p:grpSpPr>
            <a:xfrm>
              <a:off x="6405254" y="6692522"/>
              <a:ext cx="338285" cy="341640"/>
              <a:chOff x="6402239" y="6212379"/>
              <a:chExt cx="338285" cy="341640"/>
            </a:xfrm>
            <a:noFill/>
          </p:grpSpPr>
          <p:grpSp>
            <p:nvGrpSpPr>
              <p:cNvPr id="66" name="组合 65"/>
              <p:cNvGrpSpPr/>
              <p:nvPr/>
            </p:nvGrpSpPr>
            <p:grpSpPr>
              <a:xfrm>
                <a:off x="6402239" y="6212379"/>
                <a:ext cx="338285" cy="337888"/>
                <a:chOff x="13314441" y="1463135"/>
                <a:chExt cx="672022" cy="671232"/>
              </a:xfrm>
              <a:grpFill/>
            </p:grpSpPr>
            <p:sp>
              <p:nvSpPr>
                <p:cNvPr id="77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 rot="5400000">
                  <a:off x="13315627" y="1462740"/>
                  <a:ext cx="669649" cy="67202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18"/>
                <p:cNvSpPr/>
                <p:nvPr/>
              </p:nvSpPr>
              <p:spPr bwMode="auto">
                <a:xfrm rot="5400000">
                  <a:off x="13753627" y="1650907"/>
                  <a:ext cx="302805" cy="161285"/>
                </a:xfrm>
                <a:custGeom>
                  <a:avLst/>
                  <a:gdLst>
                    <a:gd name="T0" fmla="*/ 222 w 308"/>
                    <a:gd name="T1" fmla="*/ 0 h 164"/>
                    <a:gd name="T2" fmla="*/ 308 w 308"/>
                    <a:gd name="T3" fmla="*/ 11 h 164"/>
                    <a:gd name="T4" fmla="*/ 123 w 308"/>
                    <a:gd name="T5" fmla="*/ 164 h 164"/>
                    <a:gd name="T6" fmla="*/ 0 w 308"/>
                    <a:gd name="T7" fmla="*/ 83 h 164"/>
                    <a:gd name="T8" fmla="*/ 222 w 30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8" h="164">
                      <a:moveTo>
                        <a:pt x="222" y="0"/>
                      </a:moveTo>
                      <a:cubicBezTo>
                        <a:pt x="252" y="0"/>
                        <a:pt x="280" y="4"/>
                        <a:pt x="308" y="11"/>
                      </a:cubicBezTo>
                      <a:cubicBezTo>
                        <a:pt x="244" y="46"/>
                        <a:pt x="182" y="98"/>
                        <a:pt x="123" y="164"/>
                      </a:cubicBezTo>
                      <a:cubicBezTo>
                        <a:pt x="73" y="145"/>
                        <a:pt x="30" y="116"/>
                        <a:pt x="0" y="83"/>
                      </a:cubicBezTo>
                      <a:cubicBezTo>
                        <a:pt x="60" y="31"/>
                        <a:pt x="137" y="0"/>
                        <a:pt x="2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19"/>
                <p:cNvSpPr/>
                <p:nvPr/>
              </p:nvSpPr>
              <p:spPr bwMode="auto">
                <a:xfrm rot="5400000">
                  <a:off x="13754813" y="1776219"/>
                  <a:ext cx="253787" cy="169982"/>
                </a:xfrm>
                <a:custGeom>
                  <a:avLst/>
                  <a:gdLst>
                    <a:gd name="T0" fmla="*/ 178 w 258"/>
                    <a:gd name="T1" fmla="*/ 0 h 173"/>
                    <a:gd name="T2" fmla="*/ 258 w 258"/>
                    <a:gd name="T3" fmla="*/ 41 h 173"/>
                    <a:gd name="T4" fmla="*/ 138 w 258"/>
                    <a:gd name="T5" fmla="*/ 173 h 173"/>
                    <a:gd name="T6" fmla="*/ 113 w 258"/>
                    <a:gd name="T7" fmla="*/ 173 h 173"/>
                    <a:gd name="T8" fmla="*/ 0 w 258"/>
                    <a:gd name="T9" fmla="*/ 157 h 173"/>
                    <a:gd name="T10" fmla="*/ 178 w 258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173">
                      <a:moveTo>
                        <a:pt x="178" y="0"/>
                      </a:moveTo>
                      <a:cubicBezTo>
                        <a:pt x="207" y="10"/>
                        <a:pt x="234" y="24"/>
                        <a:pt x="258" y="41"/>
                      </a:cubicBezTo>
                      <a:cubicBezTo>
                        <a:pt x="215" y="73"/>
                        <a:pt x="174" y="118"/>
                        <a:pt x="138" y="173"/>
                      </a:cubicBezTo>
                      <a:cubicBezTo>
                        <a:pt x="130" y="173"/>
                        <a:pt x="121" y="173"/>
                        <a:pt x="113" y="173"/>
                      </a:cubicBezTo>
                      <a:cubicBezTo>
                        <a:pt x="74" y="173"/>
                        <a:pt x="36" y="168"/>
                        <a:pt x="0" y="157"/>
                      </a:cubicBezTo>
                      <a:cubicBezTo>
                        <a:pt x="57" y="89"/>
                        <a:pt x="118" y="35"/>
                        <a:pt x="17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20"/>
                <p:cNvSpPr/>
                <p:nvPr/>
              </p:nvSpPr>
              <p:spPr bwMode="auto">
                <a:xfrm rot="5400000">
                  <a:off x="13778136" y="1924458"/>
                  <a:ext cx="153379" cy="108314"/>
                </a:xfrm>
                <a:custGeom>
                  <a:avLst/>
                  <a:gdLst>
                    <a:gd name="T0" fmla="*/ 112 w 156"/>
                    <a:gd name="T1" fmla="*/ 0 h 110"/>
                    <a:gd name="T2" fmla="*/ 156 w 156"/>
                    <a:gd name="T3" fmla="*/ 43 h 110"/>
                    <a:gd name="T4" fmla="*/ 0 w 156"/>
                    <a:gd name="T5" fmla="*/ 110 h 110"/>
                    <a:gd name="T6" fmla="*/ 112 w 156"/>
                    <a:gd name="T7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6" h="110">
                      <a:moveTo>
                        <a:pt x="112" y="0"/>
                      </a:moveTo>
                      <a:cubicBezTo>
                        <a:pt x="128" y="13"/>
                        <a:pt x="143" y="27"/>
                        <a:pt x="156" y="43"/>
                      </a:cubicBezTo>
                      <a:cubicBezTo>
                        <a:pt x="115" y="76"/>
                        <a:pt x="61" y="101"/>
                        <a:pt x="0" y="110"/>
                      </a:cubicBezTo>
                      <a:cubicBezTo>
                        <a:pt x="34" y="63"/>
                        <a:pt x="72" y="26"/>
                        <a:pt x="1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Freeform 21"/>
                <p:cNvSpPr/>
                <p:nvPr/>
              </p:nvSpPr>
              <p:spPr bwMode="auto">
                <a:xfrm rot="5400000">
                  <a:off x="13479284" y="1748152"/>
                  <a:ext cx="334429" cy="379495"/>
                </a:xfrm>
                <a:custGeom>
                  <a:avLst/>
                  <a:gdLst>
                    <a:gd name="T0" fmla="*/ 312 w 340"/>
                    <a:gd name="T1" fmla="*/ 0 h 386"/>
                    <a:gd name="T2" fmla="*/ 340 w 340"/>
                    <a:gd name="T3" fmla="*/ 50 h 386"/>
                    <a:gd name="T4" fmla="*/ 275 w 340"/>
                    <a:gd name="T5" fmla="*/ 218 h 386"/>
                    <a:gd name="T6" fmla="*/ 104 w 340"/>
                    <a:gd name="T7" fmla="*/ 386 h 386"/>
                    <a:gd name="T8" fmla="*/ 0 w 340"/>
                    <a:gd name="T9" fmla="*/ 347 h 386"/>
                    <a:gd name="T10" fmla="*/ 5 w 340"/>
                    <a:gd name="T11" fmla="*/ 323 h 386"/>
                    <a:gd name="T12" fmla="*/ 109 w 340"/>
                    <a:gd name="T13" fmla="*/ 71 h 386"/>
                    <a:gd name="T14" fmla="*/ 312 w 340"/>
                    <a:gd name="T15" fmla="*/ 0 h 3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0" h="386">
                      <a:moveTo>
                        <a:pt x="312" y="0"/>
                      </a:moveTo>
                      <a:cubicBezTo>
                        <a:pt x="323" y="16"/>
                        <a:pt x="332" y="33"/>
                        <a:pt x="340" y="50"/>
                      </a:cubicBezTo>
                      <a:cubicBezTo>
                        <a:pt x="330" y="109"/>
                        <a:pt x="308" y="166"/>
                        <a:pt x="275" y="218"/>
                      </a:cubicBezTo>
                      <a:cubicBezTo>
                        <a:pt x="232" y="286"/>
                        <a:pt x="173" y="344"/>
                        <a:pt x="104" y="386"/>
                      </a:cubicBezTo>
                      <a:cubicBezTo>
                        <a:pt x="68" y="376"/>
                        <a:pt x="33" y="363"/>
                        <a:pt x="0" y="347"/>
                      </a:cubicBezTo>
                      <a:cubicBezTo>
                        <a:pt x="2" y="339"/>
                        <a:pt x="4" y="331"/>
                        <a:pt x="5" y="323"/>
                      </a:cubicBezTo>
                      <a:cubicBezTo>
                        <a:pt x="27" y="228"/>
                        <a:pt x="64" y="141"/>
                        <a:pt x="109" y="71"/>
                      </a:cubicBezTo>
                      <a:cubicBezTo>
                        <a:pt x="188" y="65"/>
                        <a:pt x="259" y="39"/>
                        <a:pt x="3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22"/>
                <p:cNvSpPr/>
                <p:nvPr/>
              </p:nvSpPr>
              <p:spPr bwMode="auto">
                <a:xfrm rot="5400000">
                  <a:off x="13522372" y="1588052"/>
                  <a:ext cx="244299" cy="280668"/>
                </a:xfrm>
                <a:custGeom>
                  <a:avLst/>
                  <a:gdLst>
                    <a:gd name="T0" fmla="*/ 149 w 248"/>
                    <a:gd name="T1" fmla="*/ 286 h 286"/>
                    <a:gd name="T2" fmla="*/ 0 w 248"/>
                    <a:gd name="T3" fmla="*/ 169 h 286"/>
                    <a:gd name="T4" fmla="*/ 109 w 248"/>
                    <a:gd name="T5" fmla="*/ 0 h 286"/>
                    <a:gd name="T6" fmla="*/ 243 w 248"/>
                    <a:gd name="T7" fmla="*/ 20 h 286"/>
                    <a:gd name="T8" fmla="*/ 248 w 248"/>
                    <a:gd name="T9" fmla="*/ 20 h 286"/>
                    <a:gd name="T10" fmla="*/ 154 w 248"/>
                    <a:gd name="T11" fmla="*/ 265 h 286"/>
                    <a:gd name="T12" fmla="*/ 149 w 248"/>
                    <a:gd name="T13" fmla="*/ 286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8" h="286">
                      <a:moveTo>
                        <a:pt x="149" y="286"/>
                      </a:moveTo>
                      <a:cubicBezTo>
                        <a:pt x="93" y="256"/>
                        <a:pt x="42" y="216"/>
                        <a:pt x="0" y="169"/>
                      </a:cubicBezTo>
                      <a:cubicBezTo>
                        <a:pt x="33" y="107"/>
                        <a:pt x="70" y="50"/>
                        <a:pt x="109" y="0"/>
                      </a:cubicBezTo>
                      <a:cubicBezTo>
                        <a:pt x="150" y="13"/>
                        <a:pt x="195" y="20"/>
                        <a:pt x="243" y="20"/>
                      </a:cubicBezTo>
                      <a:cubicBezTo>
                        <a:pt x="244" y="20"/>
                        <a:pt x="246" y="20"/>
                        <a:pt x="248" y="20"/>
                      </a:cubicBezTo>
                      <a:cubicBezTo>
                        <a:pt x="207" y="90"/>
                        <a:pt x="174" y="173"/>
                        <a:pt x="154" y="265"/>
                      </a:cubicBezTo>
                      <a:cubicBezTo>
                        <a:pt x="152" y="272"/>
                        <a:pt x="151" y="279"/>
                        <a:pt x="149" y="2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23"/>
                <p:cNvSpPr/>
                <p:nvPr/>
              </p:nvSpPr>
              <p:spPr bwMode="auto">
                <a:xfrm rot="5400000">
                  <a:off x="13680890" y="1473809"/>
                  <a:ext cx="176307" cy="234022"/>
                </a:xfrm>
                <a:custGeom>
                  <a:avLst/>
                  <a:gdLst>
                    <a:gd name="T0" fmla="*/ 78 w 180"/>
                    <a:gd name="T1" fmla="*/ 238 h 238"/>
                    <a:gd name="T2" fmla="*/ 55 w 180"/>
                    <a:gd name="T3" fmla="*/ 204 h 238"/>
                    <a:gd name="T4" fmla="*/ 0 w 180"/>
                    <a:gd name="T5" fmla="*/ 80 h 238"/>
                    <a:gd name="T6" fmla="*/ 59 w 180"/>
                    <a:gd name="T7" fmla="*/ 0 h 238"/>
                    <a:gd name="T8" fmla="*/ 180 w 180"/>
                    <a:gd name="T9" fmla="*/ 90 h 238"/>
                    <a:gd name="T10" fmla="*/ 78 w 180"/>
                    <a:gd name="T11" fmla="*/ 23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0" h="238">
                      <a:moveTo>
                        <a:pt x="78" y="238"/>
                      </a:moveTo>
                      <a:cubicBezTo>
                        <a:pt x="70" y="227"/>
                        <a:pt x="62" y="216"/>
                        <a:pt x="55" y="204"/>
                      </a:cubicBezTo>
                      <a:cubicBezTo>
                        <a:pt x="30" y="165"/>
                        <a:pt x="12" y="124"/>
                        <a:pt x="0" y="80"/>
                      </a:cubicBezTo>
                      <a:cubicBezTo>
                        <a:pt x="16" y="51"/>
                        <a:pt x="36" y="23"/>
                        <a:pt x="59" y="0"/>
                      </a:cubicBezTo>
                      <a:cubicBezTo>
                        <a:pt x="88" y="37"/>
                        <a:pt x="130" y="68"/>
                        <a:pt x="180" y="90"/>
                      </a:cubicBezTo>
                      <a:cubicBezTo>
                        <a:pt x="144" y="134"/>
                        <a:pt x="109" y="184"/>
                        <a:pt x="78" y="2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24"/>
                <p:cNvSpPr/>
                <p:nvPr/>
              </p:nvSpPr>
              <p:spPr bwMode="auto">
                <a:xfrm rot="5400000">
                  <a:off x="13467029" y="1892439"/>
                  <a:ext cx="211094" cy="272762"/>
                </a:xfrm>
                <a:custGeom>
                  <a:avLst/>
                  <a:gdLst>
                    <a:gd name="T0" fmla="*/ 209 w 215"/>
                    <a:gd name="T1" fmla="*/ 0 h 278"/>
                    <a:gd name="T2" fmla="*/ 215 w 215"/>
                    <a:gd name="T3" fmla="*/ 60 h 278"/>
                    <a:gd name="T4" fmla="*/ 139 w 215"/>
                    <a:gd name="T5" fmla="*/ 274 h 278"/>
                    <a:gd name="T6" fmla="*/ 0 w 215"/>
                    <a:gd name="T7" fmla="*/ 268 h 278"/>
                    <a:gd name="T8" fmla="*/ 156 w 215"/>
                    <a:gd name="T9" fmla="*/ 112 h 278"/>
                    <a:gd name="T10" fmla="*/ 209 w 215"/>
                    <a:gd name="T11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78">
                      <a:moveTo>
                        <a:pt x="209" y="0"/>
                      </a:moveTo>
                      <a:cubicBezTo>
                        <a:pt x="213" y="19"/>
                        <a:pt x="215" y="40"/>
                        <a:pt x="215" y="60"/>
                      </a:cubicBezTo>
                      <a:cubicBezTo>
                        <a:pt x="215" y="141"/>
                        <a:pt x="186" y="215"/>
                        <a:pt x="139" y="274"/>
                      </a:cubicBezTo>
                      <a:cubicBezTo>
                        <a:pt x="92" y="278"/>
                        <a:pt x="45" y="276"/>
                        <a:pt x="0" y="268"/>
                      </a:cubicBezTo>
                      <a:cubicBezTo>
                        <a:pt x="62" y="228"/>
                        <a:pt x="116" y="176"/>
                        <a:pt x="156" y="112"/>
                      </a:cubicBezTo>
                      <a:cubicBezTo>
                        <a:pt x="179" y="76"/>
                        <a:pt x="196" y="39"/>
                        <a:pt x="2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5"/>
                <p:cNvSpPr/>
                <p:nvPr/>
              </p:nvSpPr>
              <p:spPr bwMode="auto">
                <a:xfrm rot="5400000">
                  <a:off x="13226288" y="1843025"/>
                  <a:ext cx="289364" cy="113058"/>
                </a:xfrm>
                <a:custGeom>
                  <a:avLst/>
                  <a:gdLst>
                    <a:gd name="T0" fmla="*/ 294 w 294"/>
                    <a:gd name="T1" fmla="*/ 6 h 115"/>
                    <a:gd name="T2" fmla="*/ 44 w 294"/>
                    <a:gd name="T3" fmla="*/ 115 h 115"/>
                    <a:gd name="T4" fmla="*/ 1 w 294"/>
                    <a:gd name="T5" fmla="*/ 112 h 115"/>
                    <a:gd name="T6" fmla="*/ 1 w 294"/>
                    <a:gd name="T7" fmla="*/ 54 h 115"/>
                    <a:gd name="T8" fmla="*/ 140 w 294"/>
                    <a:gd name="T9" fmla="*/ 0 h 115"/>
                    <a:gd name="T10" fmla="*/ 294 w 294"/>
                    <a:gd name="T11" fmla="*/ 6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4" h="115">
                      <a:moveTo>
                        <a:pt x="294" y="6"/>
                      </a:moveTo>
                      <a:cubicBezTo>
                        <a:pt x="231" y="73"/>
                        <a:pt x="142" y="115"/>
                        <a:pt x="44" y="115"/>
                      </a:cubicBezTo>
                      <a:cubicBezTo>
                        <a:pt x="29" y="115"/>
                        <a:pt x="15" y="114"/>
                        <a:pt x="1" y="112"/>
                      </a:cubicBezTo>
                      <a:cubicBezTo>
                        <a:pt x="0" y="93"/>
                        <a:pt x="0" y="73"/>
                        <a:pt x="1" y="54"/>
                      </a:cubicBezTo>
                      <a:cubicBezTo>
                        <a:pt x="50" y="41"/>
                        <a:pt x="97" y="23"/>
                        <a:pt x="140" y="0"/>
                      </a:cubicBezTo>
                      <a:cubicBezTo>
                        <a:pt x="190" y="7"/>
                        <a:pt x="242" y="10"/>
                        <a:pt x="294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6"/>
                <p:cNvSpPr/>
                <p:nvPr/>
              </p:nvSpPr>
              <p:spPr bwMode="auto">
                <a:xfrm rot="5400000">
                  <a:off x="13295862" y="1661976"/>
                  <a:ext cx="100408" cy="49018"/>
                </a:xfrm>
                <a:custGeom>
                  <a:avLst/>
                  <a:gdLst>
                    <a:gd name="T0" fmla="*/ 101 w 102"/>
                    <a:gd name="T1" fmla="*/ 50 h 50"/>
                    <a:gd name="T2" fmla="*/ 0 w 102"/>
                    <a:gd name="T3" fmla="*/ 13 h 50"/>
                    <a:gd name="T4" fmla="*/ 102 w 102"/>
                    <a:gd name="T5" fmla="*/ 0 h 50"/>
                    <a:gd name="T6" fmla="*/ 101 w 10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2" h="50">
                      <a:moveTo>
                        <a:pt x="101" y="50"/>
                      </a:moveTo>
                      <a:cubicBezTo>
                        <a:pt x="65" y="44"/>
                        <a:pt x="31" y="31"/>
                        <a:pt x="0" y="13"/>
                      </a:cubicBezTo>
                      <a:cubicBezTo>
                        <a:pt x="34" y="12"/>
                        <a:pt x="69" y="7"/>
                        <a:pt x="102" y="0"/>
                      </a:cubicBezTo>
                      <a:cubicBezTo>
                        <a:pt x="101" y="17"/>
                        <a:pt x="101" y="34"/>
                        <a:pt x="101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27"/>
                <p:cNvSpPr/>
                <p:nvPr/>
              </p:nvSpPr>
              <p:spPr bwMode="auto">
                <a:xfrm rot="5400000">
                  <a:off x="13368993" y="1536663"/>
                  <a:ext cx="217419" cy="203188"/>
                </a:xfrm>
                <a:custGeom>
                  <a:avLst/>
                  <a:gdLst>
                    <a:gd name="T0" fmla="*/ 76 w 221"/>
                    <a:gd name="T1" fmla="*/ 207 h 207"/>
                    <a:gd name="T2" fmla="*/ 0 w 221"/>
                    <a:gd name="T3" fmla="*/ 133 h 207"/>
                    <a:gd name="T4" fmla="*/ 58 w 221"/>
                    <a:gd name="T5" fmla="*/ 0 h 207"/>
                    <a:gd name="T6" fmla="*/ 221 w 221"/>
                    <a:gd name="T7" fmla="*/ 111 h 207"/>
                    <a:gd name="T8" fmla="*/ 212 w 221"/>
                    <a:gd name="T9" fmla="*/ 185 h 207"/>
                    <a:gd name="T10" fmla="*/ 76 w 221"/>
                    <a:gd name="T11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" h="207">
                      <a:moveTo>
                        <a:pt x="76" y="207"/>
                      </a:moveTo>
                      <a:cubicBezTo>
                        <a:pt x="47" y="186"/>
                        <a:pt x="22" y="161"/>
                        <a:pt x="0" y="133"/>
                      </a:cubicBezTo>
                      <a:cubicBezTo>
                        <a:pt x="18" y="87"/>
                        <a:pt x="37" y="42"/>
                        <a:pt x="58" y="0"/>
                      </a:cubicBezTo>
                      <a:cubicBezTo>
                        <a:pt x="105" y="47"/>
                        <a:pt x="160" y="84"/>
                        <a:pt x="221" y="111"/>
                      </a:cubicBezTo>
                      <a:cubicBezTo>
                        <a:pt x="217" y="136"/>
                        <a:pt x="214" y="161"/>
                        <a:pt x="212" y="185"/>
                      </a:cubicBezTo>
                      <a:cubicBezTo>
                        <a:pt x="168" y="198"/>
                        <a:pt x="123" y="205"/>
                        <a:pt x="76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8"/>
                <p:cNvSpPr/>
                <p:nvPr/>
              </p:nvSpPr>
              <p:spPr bwMode="auto">
                <a:xfrm rot="5400000">
                  <a:off x="13392316" y="1769499"/>
                  <a:ext cx="82224" cy="59296"/>
                </a:xfrm>
                <a:custGeom>
                  <a:avLst/>
                  <a:gdLst>
                    <a:gd name="T0" fmla="*/ 7 w 84"/>
                    <a:gd name="T1" fmla="*/ 0 h 60"/>
                    <a:gd name="T2" fmla="*/ 84 w 84"/>
                    <a:gd name="T3" fmla="*/ 25 h 60"/>
                    <a:gd name="T4" fmla="*/ 0 w 84"/>
                    <a:gd name="T5" fmla="*/ 60 h 60"/>
                    <a:gd name="T6" fmla="*/ 7 w 84"/>
                    <a:gd name="T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60">
                      <a:moveTo>
                        <a:pt x="7" y="0"/>
                      </a:moveTo>
                      <a:cubicBezTo>
                        <a:pt x="32" y="10"/>
                        <a:pt x="58" y="18"/>
                        <a:pt x="84" y="25"/>
                      </a:cubicBezTo>
                      <a:cubicBezTo>
                        <a:pt x="57" y="39"/>
                        <a:pt x="29" y="50"/>
                        <a:pt x="0" y="60"/>
                      </a:cubicBezTo>
                      <a:cubicBezTo>
                        <a:pt x="2" y="40"/>
                        <a:pt x="4" y="2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Freeform 29"/>
                <p:cNvSpPr/>
                <p:nvPr/>
              </p:nvSpPr>
              <p:spPr bwMode="auto">
                <a:xfrm rot="5400000">
                  <a:off x="13573762" y="1382493"/>
                  <a:ext cx="94083" cy="255368"/>
                </a:xfrm>
                <a:custGeom>
                  <a:avLst/>
                  <a:gdLst>
                    <a:gd name="T0" fmla="*/ 40 w 96"/>
                    <a:gd name="T1" fmla="*/ 260 h 260"/>
                    <a:gd name="T2" fmla="*/ 0 w 96"/>
                    <a:gd name="T3" fmla="*/ 100 h 260"/>
                    <a:gd name="T4" fmla="*/ 15 w 96"/>
                    <a:gd name="T5" fmla="*/ 0 h 260"/>
                    <a:gd name="T6" fmla="*/ 59 w 96"/>
                    <a:gd name="T7" fmla="*/ 87 h 260"/>
                    <a:gd name="T8" fmla="*/ 96 w 96"/>
                    <a:gd name="T9" fmla="*/ 139 h 260"/>
                    <a:gd name="T10" fmla="*/ 40 w 96"/>
                    <a:gd name="T11" fmla="*/ 260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260">
                      <a:moveTo>
                        <a:pt x="40" y="260"/>
                      </a:moveTo>
                      <a:cubicBezTo>
                        <a:pt x="14" y="213"/>
                        <a:pt x="0" y="158"/>
                        <a:pt x="0" y="100"/>
                      </a:cubicBezTo>
                      <a:cubicBezTo>
                        <a:pt x="0" y="66"/>
                        <a:pt x="5" y="32"/>
                        <a:pt x="15" y="0"/>
                      </a:cubicBezTo>
                      <a:cubicBezTo>
                        <a:pt x="26" y="30"/>
                        <a:pt x="41" y="59"/>
                        <a:pt x="59" y="87"/>
                      </a:cubicBezTo>
                      <a:cubicBezTo>
                        <a:pt x="70" y="105"/>
                        <a:pt x="83" y="122"/>
                        <a:pt x="96" y="139"/>
                      </a:cubicBezTo>
                      <a:cubicBezTo>
                        <a:pt x="76" y="177"/>
                        <a:pt x="57" y="218"/>
                        <a:pt x="40" y="2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1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6403532" y="6212480"/>
                <a:ext cx="330937" cy="34153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195" b="6763"/>
          <a:stretch>
            <a:fillRect/>
          </a:stretch>
        </p:blipFill>
        <p:spPr>
          <a:xfrm>
            <a:off x="1209059" y="2544218"/>
            <a:ext cx="4711999" cy="3164848"/>
          </a:xfrm>
          <a:prstGeom prst="rect">
            <a:avLst/>
          </a:prstGeom>
        </p:spPr>
      </p:pic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6340857" y="4442618"/>
            <a:ext cx="4704313" cy="1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  <a:defRPr/>
            </a:pP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拥有国内顶尖的 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 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坚持精益求精、拒绝平庸的做事精神帮助您实现美观、精致、严谨、动感的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展示效果，让您的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创造卓越价值</a:t>
            </a:r>
            <a:endParaRPr lang="zh-CN" altLang="en-US" sz="1400" spc="3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6" name="TextBox 18"/>
          <p:cNvSpPr txBox="1">
            <a:spLocks noChangeArrowheads="1"/>
          </p:cNvSpPr>
          <p:nvPr/>
        </p:nvSpPr>
        <p:spPr bwMode="auto">
          <a:xfrm>
            <a:off x="6315459" y="2469091"/>
            <a:ext cx="2687668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en-US" sz="1600" b="1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</a:t>
            </a:r>
            <a:endParaRPr lang="zh-CN" altLang="en-US" sz="1600" b="1" spc="3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6340857" y="3046141"/>
            <a:ext cx="4704313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  <a:defRPr/>
            </a:pP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拥有国内顶尖的 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 </a:t>
            </a:r>
            <a:r>
              <a:rPr lang="en-US" altLang="zh-CN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坚持精益求精、拒绝平庸的做事精神帮助您实现美观、精致、严谨</a:t>
            </a:r>
            <a:endParaRPr lang="zh-CN" altLang="en-US" sz="1400" spc="3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0" y="6780125"/>
            <a:ext cx="6093900" cy="101482"/>
            <a:chOff x="1307" y="6727121"/>
            <a:chExt cx="6094693" cy="167164"/>
          </a:xfrm>
        </p:grpSpPr>
        <p:sp>
          <p:nvSpPr>
            <p:cNvPr id="64" name="矩形 63"/>
            <p:cNvSpPr/>
            <p:nvPr/>
          </p:nvSpPr>
          <p:spPr>
            <a:xfrm>
              <a:off x="5156200" y="6733932"/>
              <a:ext cx="939800" cy="16035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307" y="6727121"/>
              <a:ext cx="5154893" cy="167156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095208" y="6780116"/>
            <a:ext cx="6095206" cy="101488"/>
            <a:chOff x="3309258" y="6723189"/>
            <a:chExt cx="6095999" cy="167174"/>
          </a:xfrm>
        </p:grpSpPr>
        <p:sp>
          <p:nvSpPr>
            <p:cNvPr id="67" name="矩形 66"/>
            <p:cNvSpPr/>
            <p:nvPr/>
          </p:nvSpPr>
          <p:spPr>
            <a:xfrm>
              <a:off x="4259398" y="6723189"/>
              <a:ext cx="5145859" cy="164963"/>
            </a:xfrm>
            <a:prstGeom prst="rect">
              <a:avLst/>
            </a:prstGeom>
            <a:solidFill>
              <a:srgbClr val="000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309258" y="6723210"/>
              <a:ext cx="952499" cy="167153"/>
            </a:xfrm>
            <a:prstGeom prst="rect">
              <a:avLst/>
            </a:prstGeom>
            <a:solidFill>
              <a:srgbClr val="FE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2" y="379589"/>
            <a:ext cx="55631" cy="6479998"/>
          </a:xfrm>
          <a:prstGeom prst="rect">
            <a:avLst/>
          </a:prstGeom>
          <a:solidFill>
            <a:srgbClr val="FE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" name="TextBox 9"/>
          <p:cNvSpPr txBox="1"/>
          <p:nvPr/>
        </p:nvSpPr>
        <p:spPr bwMode="auto">
          <a:xfrm>
            <a:off x="4745452" y="1043389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938" y="154999"/>
            <a:ext cx="12123748" cy="1108253"/>
            <a:chOff x="56946" y="154962"/>
            <a:chExt cx="12125326" cy="1107996"/>
          </a:xfrm>
        </p:grpSpPr>
        <p:grpSp>
          <p:nvGrpSpPr>
            <p:cNvPr id="3" name="组合 2"/>
            <p:cNvGrpSpPr/>
            <p:nvPr/>
          </p:nvGrpSpPr>
          <p:grpSpPr>
            <a:xfrm>
              <a:off x="56946" y="383937"/>
              <a:ext cx="12125326" cy="634289"/>
              <a:chOff x="66674" y="383937"/>
              <a:chExt cx="12125326" cy="634289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66675" y="383937"/>
                <a:ext cx="12125325" cy="575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66674" y="956721"/>
                <a:ext cx="12125325" cy="61505"/>
              </a:xfrm>
              <a:prstGeom prst="rect">
                <a:avLst/>
              </a:prstGeom>
              <a:solidFill>
                <a:srgbClr val="A382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 flipH="1">
              <a:off x="4954453" y="154962"/>
              <a:ext cx="225093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</a:t>
              </a:r>
              <a:r>
                <a:rPr lang="en-US" altLang="zh-CN" sz="6600" dirty="0">
                  <a:solidFill>
                    <a:srgbClr val="FE5800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r>
                <a:rPr lang="en-US" altLang="zh-CN" sz="6600" dirty="0">
                  <a:solidFill>
                    <a:srgbClr val="00089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5</a:t>
              </a:r>
              <a:endParaRPr lang="zh-CN" altLang="en-US" sz="6600" dirty="0">
                <a:solidFill>
                  <a:srgbClr val="00089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119" name="矩形 118"/>
          <p:cNvSpPr/>
          <p:nvPr/>
        </p:nvSpPr>
        <p:spPr>
          <a:xfrm>
            <a:off x="12117399" y="379590"/>
            <a:ext cx="73014" cy="6468747"/>
          </a:xfrm>
          <a:prstGeom prst="rect">
            <a:avLst/>
          </a:prstGeom>
          <a:solidFill>
            <a:srgbClr val="000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178232" y="107167"/>
            <a:ext cx="1804984" cy="340772"/>
            <a:chOff x="5178906" y="107142"/>
            <a:chExt cx="1805219" cy="340693"/>
          </a:xfrm>
        </p:grpSpPr>
        <p:grpSp>
          <p:nvGrpSpPr>
            <p:cNvPr id="74" name="组合 73"/>
            <p:cNvGrpSpPr/>
            <p:nvPr/>
          </p:nvGrpSpPr>
          <p:grpSpPr>
            <a:xfrm>
              <a:off x="5178906" y="120032"/>
              <a:ext cx="241770" cy="310410"/>
              <a:chOff x="9760084" y="5051860"/>
              <a:chExt cx="775655" cy="995864"/>
            </a:xfrm>
          </p:grpSpPr>
          <p:sp>
            <p:nvSpPr>
              <p:cNvPr id="75" name="Freeform 8"/>
              <p:cNvSpPr/>
              <p:nvPr/>
            </p:nvSpPr>
            <p:spPr bwMode="auto">
              <a:xfrm>
                <a:off x="10058240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6" name="Group 42"/>
              <p:cNvGrpSpPr>
                <a:grpSpLocks noChangeAspect="1"/>
              </p:cNvGrpSpPr>
              <p:nvPr/>
            </p:nvGrpSpPr>
            <p:grpSpPr bwMode="auto">
              <a:xfrm>
                <a:off x="9760084" y="5051860"/>
                <a:ext cx="775655" cy="802661"/>
                <a:chOff x="337" y="-900"/>
                <a:chExt cx="2786" cy="2883"/>
              </a:xfrm>
            </p:grpSpPr>
            <p:sp>
              <p:nvSpPr>
                <p:cNvPr id="77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99" y="-530"/>
                  <a:ext cx="2435" cy="25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43"/>
                <p:cNvSpPr>
                  <a:spLocks noEditPoints="1"/>
                </p:cNvSpPr>
                <p:nvPr/>
              </p:nvSpPr>
              <p:spPr bwMode="auto">
                <a:xfrm>
                  <a:off x="337" y="-900"/>
                  <a:ext cx="2786" cy="2810"/>
                </a:xfrm>
                <a:custGeom>
                  <a:avLst/>
                  <a:gdLst>
                    <a:gd name="T0" fmla="*/ 45 w 103"/>
                    <a:gd name="T1" fmla="*/ 40 h 104"/>
                    <a:gd name="T2" fmla="*/ 64 w 103"/>
                    <a:gd name="T3" fmla="*/ 46 h 104"/>
                    <a:gd name="T4" fmla="*/ 57 w 103"/>
                    <a:gd name="T5" fmla="*/ 64 h 104"/>
                    <a:gd name="T6" fmla="*/ 39 w 103"/>
                    <a:gd name="T7" fmla="*/ 58 h 104"/>
                    <a:gd name="T8" fmla="*/ 45 w 103"/>
                    <a:gd name="T9" fmla="*/ 40 h 104"/>
                    <a:gd name="T10" fmla="*/ 49 w 103"/>
                    <a:gd name="T11" fmla="*/ 47 h 104"/>
                    <a:gd name="T12" fmla="*/ 57 w 103"/>
                    <a:gd name="T13" fmla="*/ 50 h 104"/>
                    <a:gd name="T14" fmla="*/ 54 w 103"/>
                    <a:gd name="T15" fmla="*/ 57 h 104"/>
                    <a:gd name="T16" fmla="*/ 46 w 103"/>
                    <a:gd name="T17" fmla="*/ 55 h 104"/>
                    <a:gd name="T18" fmla="*/ 49 w 103"/>
                    <a:gd name="T19" fmla="*/ 47 h 104"/>
                    <a:gd name="T20" fmla="*/ 31 w 103"/>
                    <a:gd name="T21" fmla="*/ 11 h 104"/>
                    <a:gd name="T22" fmla="*/ 92 w 103"/>
                    <a:gd name="T23" fmla="*/ 32 h 104"/>
                    <a:gd name="T24" fmla="*/ 71 w 103"/>
                    <a:gd name="T25" fmla="*/ 93 h 104"/>
                    <a:gd name="T26" fmla="*/ 11 w 103"/>
                    <a:gd name="T27" fmla="*/ 72 h 104"/>
                    <a:gd name="T28" fmla="*/ 31 w 103"/>
                    <a:gd name="T29" fmla="*/ 11 h 104"/>
                    <a:gd name="T30" fmla="*/ 36 w 103"/>
                    <a:gd name="T31" fmla="*/ 52 h 104"/>
                    <a:gd name="T32" fmla="*/ 13 w 103"/>
                    <a:gd name="T33" fmla="*/ 52 h 104"/>
                    <a:gd name="T34" fmla="*/ 17 w 103"/>
                    <a:gd name="T35" fmla="*/ 69 h 104"/>
                    <a:gd name="T36" fmla="*/ 68 w 103"/>
                    <a:gd name="T37" fmla="*/ 87 h 104"/>
                    <a:gd name="T38" fmla="*/ 58 w 103"/>
                    <a:gd name="T39" fmla="*/ 66 h 104"/>
                    <a:gd name="T40" fmla="*/ 58 w 103"/>
                    <a:gd name="T41" fmla="*/ 66 h 104"/>
                    <a:gd name="T42" fmla="*/ 61 w 103"/>
                    <a:gd name="T43" fmla="*/ 65 h 104"/>
                    <a:gd name="T44" fmla="*/ 74 w 103"/>
                    <a:gd name="T45" fmla="*/ 83 h 104"/>
                    <a:gd name="T46" fmla="*/ 79 w 103"/>
                    <a:gd name="T47" fmla="*/ 79 h 104"/>
                    <a:gd name="T48" fmla="*/ 63 w 103"/>
                    <a:gd name="T49" fmla="*/ 63 h 104"/>
                    <a:gd name="T50" fmla="*/ 67 w 103"/>
                    <a:gd name="T51" fmla="*/ 52 h 104"/>
                    <a:gd name="T52" fmla="*/ 90 w 103"/>
                    <a:gd name="T53" fmla="*/ 52 h 104"/>
                    <a:gd name="T54" fmla="*/ 86 w 103"/>
                    <a:gd name="T55" fmla="*/ 35 h 104"/>
                    <a:gd name="T56" fmla="*/ 34 w 103"/>
                    <a:gd name="T57" fmla="*/ 18 h 104"/>
                    <a:gd name="T58" fmla="*/ 45 w 103"/>
                    <a:gd name="T59" fmla="*/ 38 h 104"/>
                    <a:gd name="T60" fmla="*/ 42 w 103"/>
                    <a:gd name="T61" fmla="*/ 40 h 104"/>
                    <a:gd name="T62" fmla="*/ 29 w 103"/>
                    <a:gd name="T63" fmla="*/ 21 h 104"/>
                    <a:gd name="T64" fmla="*/ 23 w 103"/>
                    <a:gd name="T65" fmla="*/ 26 h 104"/>
                    <a:gd name="T66" fmla="*/ 40 w 103"/>
                    <a:gd name="T67" fmla="*/ 42 h 104"/>
                    <a:gd name="T68" fmla="*/ 36 w 103"/>
                    <a:gd name="T69" fmla="*/ 52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3" h="104">
                      <a:moveTo>
                        <a:pt x="45" y="40"/>
                      </a:moveTo>
                      <a:cubicBezTo>
                        <a:pt x="52" y="37"/>
                        <a:pt x="60" y="40"/>
                        <a:pt x="64" y="46"/>
                      </a:cubicBezTo>
                      <a:cubicBezTo>
                        <a:pt x="67" y="53"/>
                        <a:pt x="64" y="61"/>
                        <a:pt x="57" y="64"/>
                      </a:cubicBezTo>
                      <a:cubicBezTo>
                        <a:pt x="51" y="68"/>
                        <a:pt x="42" y="65"/>
                        <a:pt x="39" y="58"/>
                      </a:cubicBezTo>
                      <a:cubicBezTo>
                        <a:pt x="36" y="52"/>
                        <a:pt x="39" y="43"/>
                        <a:pt x="45" y="40"/>
                      </a:cubicBezTo>
                      <a:close/>
                      <a:moveTo>
                        <a:pt x="49" y="47"/>
                      </a:moveTo>
                      <a:cubicBezTo>
                        <a:pt x="52" y="46"/>
                        <a:pt x="55" y="47"/>
                        <a:pt x="57" y="50"/>
                      </a:cubicBezTo>
                      <a:cubicBezTo>
                        <a:pt x="58" y="53"/>
                        <a:pt x="57" y="56"/>
                        <a:pt x="54" y="57"/>
                      </a:cubicBezTo>
                      <a:cubicBezTo>
                        <a:pt x="51" y="59"/>
                        <a:pt x="48" y="58"/>
                        <a:pt x="46" y="55"/>
                      </a:cubicBezTo>
                      <a:cubicBezTo>
                        <a:pt x="45" y="52"/>
                        <a:pt x="46" y="48"/>
                        <a:pt x="49" y="47"/>
                      </a:cubicBezTo>
                      <a:close/>
                      <a:moveTo>
                        <a:pt x="31" y="11"/>
                      </a:moveTo>
                      <a:cubicBezTo>
                        <a:pt x="54" y="0"/>
                        <a:pt x="81" y="10"/>
                        <a:pt x="92" y="32"/>
                      </a:cubicBezTo>
                      <a:cubicBezTo>
                        <a:pt x="103" y="55"/>
                        <a:pt x="94" y="82"/>
                        <a:pt x="71" y="93"/>
                      </a:cubicBezTo>
                      <a:cubicBezTo>
                        <a:pt x="49" y="104"/>
                        <a:pt x="22" y="95"/>
                        <a:pt x="11" y="72"/>
                      </a:cubicBezTo>
                      <a:cubicBezTo>
                        <a:pt x="0" y="50"/>
                        <a:pt x="9" y="23"/>
                        <a:pt x="31" y="11"/>
                      </a:cubicBezTo>
                      <a:close/>
                      <a:moveTo>
                        <a:pt x="36" y="52"/>
                      </a:moveTo>
                      <a:cubicBezTo>
                        <a:pt x="13" y="52"/>
                        <a:pt x="13" y="52"/>
                        <a:pt x="13" y="52"/>
                      </a:cubicBezTo>
                      <a:cubicBezTo>
                        <a:pt x="13" y="58"/>
                        <a:pt x="14" y="64"/>
                        <a:pt x="17" y="69"/>
                      </a:cubicBezTo>
                      <a:cubicBezTo>
                        <a:pt x="26" y="88"/>
                        <a:pt x="49" y="96"/>
                        <a:pt x="68" y="87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8" y="66"/>
                        <a:pt x="58" y="66"/>
                        <a:pt x="58" y="66"/>
                      </a:cubicBezTo>
                      <a:cubicBezTo>
                        <a:pt x="59" y="66"/>
                        <a:pt x="60" y="65"/>
                        <a:pt x="61" y="65"/>
                      </a:cubicBezTo>
                      <a:cubicBezTo>
                        <a:pt x="74" y="83"/>
                        <a:pt x="74" y="83"/>
                        <a:pt x="74" y="83"/>
                      </a:cubicBezTo>
                      <a:cubicBezTo>
                        <a:pt x="76" y="82"/>
                        <a:pt x="78" y="81"/>
                        <a:pt x="79" y="79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5" y="60"/>
                        <a:pt x="67" y="56"/>
                        <a:pt x="67" y="52"/>
                      </a:cubicBezTo>
                      <a:cubicBezTo>
                        <a:pt x="90" y="52"/>
                        <a:pt x="90" y="52"/>
                        <a:pt x="90" y="52"/>
                      </a:cubicBezTo>
                      <a:cubicBezTo>
                        <a:pt x="90" y="47"/>
                        <a:pt x="89" y="41"/>
                        <a:pt x="86" y="35"/>
                      </a:cubicBezTo>
                      <a:cubicBezTo>
                        <a:pt x="77" y="16"/>
                        <a:pt x="53" y="8"/>
                        <a:pt x="34" y="18"/>
                      </a:cubicBezTo>
                      <a:cubicBezTo>
                        <a:pt x="45" y="38"/>
                        <a:pt x="45" y="38"/>
                        <a:pt x="45" y="38"/>
                      </a:cubicBezTo>
                      <a:cubicBezTo>
                        <a:pt x="44" y="39"/>
                        <a:pt x="43" y="39"/>
                        <a:pt x="42" y="40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7" y="22"/>
                        <a:pt x="25" y="24"/>
                        <a:pt x="23" y="26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ubicBezTo>
                        <a:pt x="37" y="44"/>
                        <a:pt x="36" y="48"/>
                        <a:pt x="36" y="5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9" name="组合 78"/>
            <p:cNvGrpSpPr/>
            <p:nvPr/>
          </p:nvGrpSpPr>
          <p:grpSpPr>
            <a:xfrm>
              <a:off x="5701099" y="138582"/>
              <a:ext cx="212163" cy="293766"/>
              <a:chOff x="5320437" y="5513203"/>
              <a:chExt cx="332527" cy="460426"/>
            </a:xfrm>
          </p:grpSpPr>
          <p:sp>
            <p:nvSpPr>
              <p:cNvPr id="80" name="Freeform 47"/>
              <p:cNvSpPr>
                <a:spLocks noEditPoints="1"/>
              </p:cNvSpPr>
              <p:nvPr/>
            </p:nvSpPr>
            <p:spPr bwMode="auto">
              <a:xfrm>
                <a:off x="5320437" y="5513203"/>
                <a:ext cx="332525" cy="340002"/>
              </a:xfrm>
              <a:custGeom>
                <a:avLst/>
                <a:gdLst>
                  <a:gd name="T0" fmla="*/ 437 w 1342"/>
                  <a:gd name="T1" fmla="*/ 572 h 1343"/>
                  <a:gd name="T2" fmla="*/ 1108 w 1342"/>
                  <a:gd name="T3" fmla="*/ 379 h 1343"/>
                  <a:gd name="T4" fmla="*/ 938 w 1342"/>
                  <a:gd name="T5" fmla="*/ 393 h 1343"/>
                  <a:gd name="T6" fmla="*/ 755 w 1342"/>
                  <a:gd name="T7" fmla="*/ 411 h 1343"/>
                  <a:gd name="T8" fmla="*/ 829 w 1342"/>
                  <a:gd name="T9" fmla="*/ 447 h 1343"/>
                  <a:gd name="T10" fmla="*/ 685 w 1342"/>
                  <a:gd name="T11" fmla="*/ 553 h 1343"/>
                  <a:gd name="T12" fmla="*/ 745 w 1342"/>
                  <a:gd name="T13" fmla="*/ 565 h 1343"/>
                  <a:gd name="T14" fmla="*/ 790 w 1342"/>
                  <a:gd name="T15" fmla="*/ 591 h 1343"/>
                  <a:gd name="T16" fmla="*/ 858 w 1342"/>
                  <a:gd name="T17" fmla="*/ 589 h 1343"/>
                  <a:gd name="T18" fmla="*/ 808 w 1342"/>
                  <a:gd name="T19" fmla="*/ 650 h 1343"/>
                  <a:gd name="T20" fmla="*/ 718 w 1342"/>
                  <a:gd name="T21" fmla="*/ 798 h 1343"/>
                  <a:gd name="T22" fmla="*/ 975 w 1342"/>
                  <a:gd name="T23" fmla="*/ 769 h 1343"/>
                  <a:gd name="T24" fmla="*/ 986 w 1342"/>
                  <a:gd name="T25" fmla="*/ 695 h 1343"/>
                  <a:gd name="T26" fmla="*/ 671 w 1342"/>
                  <a:gd name="T27" fmla="*/ 1245 h 1343"/>
                  <a:gd name="T28" fmla="*/ 514 w 1342"/>
                  <a:gd name="T29" fmla="*/ 938 h 1343"/>
                  <a:gd name="T30" fmla="*/ 321 w 1342"/>
                  <a:gd name="T31" fmla="*/ 837 h 1343"/>
                  <a:gd name="T32" fmla="*/ 218 w 1342"/>
                  <a:gd name="T33" fmla="*/ 772 h 1343"/>
                  <a:gd name="T34" fmla="*/ 312 w 1342"/>
                  <a:gd name="T35" fmla="*/ 669 h 1343"/>
                  <a:gd name="T36" fmla="*/ 340 w 1342"/>
                  <a:gd name="T37" fmla="*/ 589 h 1343"/>
                  <a:gd name="T38" fmla="*/ 304 w 1342"/>
                  <a:gd name="T39" fmla="*/ 493 h 1343"/>
                  <a:gd name="T40" fmla="*/ 241 w 1342"/>
                  <a:gd name="T41" fmla="*/ 453 h 1343"/>
                  <a:gd name="T42" fmla="*/ 232 w 1342"/>
                  <a:gd name="T43" fmla="*/ 413 h 1343"/>
                  <a:gd name="T44" fmla="*/ 186 w 1342"/>
                  <a:gd name="T45" fmla="*/ 365 h 1343"/>
                  <a:gd name="T46" fmla="*/ 250 w 1342"/>
                  <a:gd name="T47" fmla="*/ 282 h 1343"/>
                  <a:gd name="T48" fmla="*/ 300 w 1342"/>
                  <a:gd name="T49" fmla="*/ 321 h 1343"/>
                  <a:gd name="T50" fmla="*/ 373 w 1342"/>
                  <a:gd name="T51" fmla="*/ 245 h 1343"/>
                  <a:gd name="T52" fmla="*/ 296 w 1342"/>
                  <a:gd name="T53" fmla="*/ 1105 h 1343"/>
                  <a:gd name="T54" fmla="*/ 251 w 1342"/>
                  <a:gd name="T55" fmla="*/ 814 h 1343"/>
                  <a:gd name="T56" fmla="*/ 258 w 1342"/>
                  <a:gd name="T57" fmla="*/ 273 h 1343"/>
                  <a:gd name="T58" fmla="*/ 404 w 1342"/>
                  <a:gd name="T59" fmla="*/ 242 h 1343"/>
                  <a:gd name="T60" fmla="*/ 481 w 1342"/>
                  <a:gd name="T61" fmla="*/ 228 h 1343"/>
                  <a:gd name="T62" fmla="*/ 518 w 1342"/>
                  <a:gd name="T63" fmla="*/ 254 h 1343"/>
                  <a:gd name="T64" fmla="*/ 585 w 1342"/>
                  <a:gd name="T65" fmla="*/ 332 h 1343"/>
                  <a:gd name="T66" fmla="*/ 577 w 1342"/>
                  <a:gd name="T67" fmla="*/ 353 h 1343"/>
                  <a:gd name="T68" fmla="*/ 422 w 1342"/>
                  <a:gd name="T69" fmla="*/ 416 h 1343"/>
                  <a:gd name="T70" fmla="*/ 366 w 1342"/>
                  <a:gd name="T71" fmla="*/ 302 h 1343"/>
                  <a:gd name="T72" fmla="*/ 213 w 1342"/>
                  <a:gd name="T73" fmla="*/ 374 h 1343"/>
                  <a:gd name="T74" fmla="*/ 259 w 1342"/>
                  <a:gd name="T75" fmla="*/ 463 h 1343"/>
                  <a:gd name="T76" fmla="*/ 312 w 1342"/>
                  <a:gd name="T77" fmla="*/ 405 h 1343"/>
                  <a:gd name="T78" fmla="*/ 339 w 1342"/>
                  <a:gd name="T79" fmla="*/ 462 h 1343"/>
                  <a:gd name="T80" fmla="*/ 359 w 1342"/>
                  <a:gd name="T81" fmla="*/ 399 h 1343"/>
                  <a:gd name="T82" fmla="*/ 256 w 1342"/>
                  <a:gd name="T83" fmla="*/ 385 h 1343"/>
                  <a:gd name="T84" fmla="*/ 317 w 1342"/>
                  <a:gd name="T85" fmla="*/ 771 h 1343"/>
                  <a:gd name="T86" fmla="*/ 260 w 1342"/>
                  <a:gd name="T87" fmla="*/ 753 h 1343"/>
                  <a:gd name="T88" fmla="*/ 879 w 1342"/>
                  <a:gd name="T89" fmla="*/ 567 h 1343"/>
                  <a:gd name="T90" fmla="*/ 926 w 1342"/>
                  <a:gd name="T91" fmla="*/ 577 h 1343"/>
                  <a:gd name="T92" fmla="*/ 990 w 1342"/>
                  <a:gd name="T93" fmla="*/ 591 h 1343"/>
                  <a:gd name="T94" fmla="*/ 562 w 1342"/>
                  <a:gd name="T95" fmla="*/ 416 h 1343"/>
                  <a:gd name="T96" fmla="*/ 812 w 1342"/>
                  <a:gd name="T97" fmla="*/ 250 h 1343"/>
                  <a:gd name="T98" fmla="*/ 779 w 1342"/>
                  <a:gd name="T99" fmla="*/ 258 h 1343"/>
                  <a:gd name="T100" fmla="*/ 1083 w 1342"/>
                  <a:gd name="T101" fmla="*/ 285 h 1343"/>
                  <a:gd name="T102" fmla="*/ 658 w 1342"/>
                  <a:gd name="T103" fmla="*/ 477 h 1343"/>
                  <a:gd name="T104" fmla="*/ 701 w 1342"/>
                  <a:gd name="T105" fmla="*/ 518 h 1343"/>
                  <a:gd name="T106" fmla="*/ 677 w 1342"/>
                  <a:gd name="T107" fmla="*/ 463 h 1343"/>
                  <a:gd name="T108" fmla="*/ 652 w 1342"/>
                  <a:gd name="T109" fmla="*/ 511 h 1343"/>
                  <a:gd name="T110" fmla="*/ 744 w 1342"/>
                  <a:gd name="T111" fmla="*/ 588 h 1343"/>
                  <a:gd name="T112" fmla="*/ 773 w 1342"/>
                  <a:gd name="T113" fmla="*/ 610 h 1343"/>
                  <a:gd name="T114" fmla="*/ 885 w 1342"/>
                  <a:gd name="T115" fmla="*/ 631 h 1343"/>
                  <a:gd name="T116" fmla="*/ 946 w 1342"/>
                  <a:gd name="T117" fmla="*/ 951 h 1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42" h="1343">
                    <a:moveTo>
                      <a:pt x="671" y="0"/>
                    </a:moveTo>
                    <a:cubicBezTo>
                      <a:pt x="1041" y="0"/>
                      <a:pt x="1342" y="301"/>
                      <a:pt x="1342" y="671"/>
                    </a:cubicBezTo>
                    <a:cubicBezTo>
                      <a:pt x="1342" y="1041"/>
                      <a:pt x="1041" y="1343"/>
                      <a:pt x="671" y="1343"/>
                    </a:cubicBezTo>
                    <a:cubicBezTo>
                      <a:pt x="301" y="1343"/>
                      <a:pt x="0" y="1041"/>
                      <a:pt x="0" y="671"/>
                    </a:cubicBezTo>
                    <a:cubicBezTo>
                      <a:pt x="0" y="301"/>
                      <a:pt x="301" y="0"/>
                      <a:pt x="671" y="0"/>
                    </a:cubicBezTo>
                    <a:close/>
                    <a:moveTo>
                      <a:pt x="440" y="593"/>
                    </a:moveTo>
                    <a:cubicBezTo>
                      <a:pt x="403" y="586"/>
                      <a:pt x="403" y="586"/>
                      <a:pt x="403" y="586"/>
                    </a:cubicBezTo>
                    <a:cubicBezTo>
                      <a:pt x="418" y="558"/>
                      <a:pt x="418" y="558"/>
                      <a:pt x="418" y="558"/>
                    </a:cubicBezTo>
                    <a:cubicBezTo>
                      <a:pt x="425" y="558"/>
                      <a:pt x="425" y="558"/>
                      <a:pt x="425" y="558"/>
                    </a:cubicBezTo>
                    <a:cubicBezTo>
                      <a:pt x="424" y="569"/>
                      <a:pt x="424" y="569"/>
                      <a:pt x="424" y="569"/>
                    </a:cubicBezTo>
                    <a:cubicBezTo>
                      <a:pt x="429" y="573"/>
                      <a:pt x="429" y="573"/>
                      <a:pt x="429" y="573"/>
                    </a:cubicBezTo>
                    <a:cubicBezTo>
                      <a:pt x="437" y="572"/>
                      <a:pt x="437" y="572"/>
                      <a:pt x="437" y="572"/>
                    </a:cubicBezTo>
                    <a:cubicBezTo>
                      <a:pt x="440" y="593"/>
                      <a:pt x="440" y="593"/>
                      <a:pt x="440" y="593"/>
                    </a:cubicBezTo>
                    <a:close/>
                    <a:moveTo>
                      <a:pt x="671" y="97"/>
                    </a:moveTo>
                    <a:cubicBezTo>
                      <a:pt x="856" y="97"/>
                      <a:pt x="1021" y="186"/>
                      <a:pt x="1126" y="322"/>
                    </a:cubicBezTo>
                    <a:cubicBezTo>
                      <a:pt x="1108" y="333"/>
                      <a:pt x="1108" y="333"/>
                      <a:pt x="1108" y="333"/>
                    </a:cubicBezTo>
                    <a:cubicBezTo>
                      <a:pt x="1115" y="363"/>
                      <a:pt x="1115" y="363"/>
                      <a:pt x="1115" y="363"/>
                    </a:cubicBezTo>
                    <a:cubicBezTo>
                      <a:pt x="1130" y="365"/>
                      <a:pt x="1130" y="365"/>
                      <a:pt x="1130" y="365"/>
                    </a:cubicBezTo>
                    <a:cubicBezTo>
                      <a:pt x="1136" y="381"/>
                      <a:pt x="1136" y="381"/>
                      <a:pt x="1136" y="381"/>
                    </a:cubicBezTo>
                    <a:cubicBezTo>
                      <a:pt x="1117" y="373"/>
                      <a:pt x="1117" y="373"/>
                      <a:pt x="1117" y="373"/>
                    </a:cubicBezTo>
                    <a:cubicBezTo>
                      <a:pt x="1119" y="378"/>
                      <a:pt x="1119" y="378"/>
                      <a:pt x="1119" y="378"/>
                    </a:cubicBezTo>
                    <a:cubicBezTo>
                      <a:pt x="1108" y="391"/>
                      <a:pt x="1108" y="391"/>
                      <a:pt x="1108" y="391"/>
                    </a:cubicBezTo>
                    <a:cubicBezTo>
                      <a:pt x="1074" y="388"/>
                      <a:pt x="1074" y="388"/>
                      <a:pt x="1074" y="388"/>
                    </a:cubicBezTo>
                    <a:cubicBezTo>
                      <a:pt x="1108" y="379"/>
                      <a:pt x="1108" y="379"/>
                      <a:pt x="1108" y="379"/>
                    </a:cubicBezTo>
                    <a:cubicBezTo>
                      <a:pt x="1098" y="342"/>
                      <a:pt x="1098" y="342"/>
                      <a:pt x="1098" y="342"/>
                    </a:cubicBezTo>
                    <a:cubicBezTo>
                      <a:pt x="1100" y="322"/>
                      <a:pt x="1100" y="322"/>
                      <a:pt x="1100" y="322"/>
                    </a:cubicBezTo>
                    <a:cubicBezTo>
                      <a:pt x="1085" y="322"/>
                      <a:pt x="1085" y="322"/>
                      <a:pt x="1085" y="322"/>
                    </a:cubicBezTo>
                    <a:cubicBezTo>
                      <a:pt x="1069" y="350"/>
                      <a:pt x="1069" y="350"/>
                      <a:pt x="1069" y="350"/>
                    </a:cubicBezTo>
                    <a:cubicBezTo>
                      <a:pt x="1085" y="379"/>
                      <a:pt x="1085" y="379"/>
                      <a:pt x="1085" y="379"/>
                    </a:cubicBezTo>
                    <a:cubicBezTo>
                      <a:pt x="1035" y="356"/>
                      <a:pt x="1035" y="356"/>
                      <a:pt x="1035" y="356"/>
                    </a:cubicBezTo>
                    <a:cubicBezTo>
                      <a:pt x="964" y="376"/>
                      <a:pt x="964" y="376"/>
                      <a:pt x="964" y="376"/>
                    </a:cubicBezTo>
                    <a:cubicBezTo>
                      <a:pt x="954" y="383"/>
                      <a:pt x="954" y="383"/>
                      <a:pt x="954" y="383"/>
                    </a:cubicBezTo>
                    <a:cubicBezTo>
                      <a:pt x="952" y="369"/>
                      <a:pt x="952" y="369"/>
                      <a:pt x="952" y="369"/>
                    </a:cubicBezTo>
                    <a:cubicBezTo>
                      <a:pt x="940" y="371"/>
                      <a:pt x="940" y="371"/>
                      <a:pt x="940" y="371"/>
                    </a:cubicBezTo>
                    <a:cubicBezTo>
                      <a:pt x="944" y="389"/>
                      <a:pt x="944" y="389"/>
                      <a:pt x="944" y="389"/>
                    </a:cubicBezTo>
                    <a:cubicBezTo>
                      <a:pt x="938" y="393"/>
                      <a:pt x="938" y="393"/>
                      <a:pt x="938" y="393"/>
                    </a:cubicBezTo>
                    <a:cubicBezTo>
                      <a:pt x="933" y="388"/>
                      <a:pt x="933" y="388"/>
                      <a:pt x="933" y="388"/>
                    </a:cubicBezTo>
                    <a:cubicBezTo>
                      <a:pt x="918" y="397"/>
                      <a:pt x="918" y="397"/>
                      <a:pt x="918" y="397"/>
                    </a:cubicBezTo>
                    <a:cubicBezTo>
                      <a:pt x="922" y="404"/>
                      <a:pt x="922" y="404"/>
                      <a:pt x="922" y="404"/>
                    </a:cubicBezTo>
                    <a:cubicBezTo>
                      <a:pt x="910" y="411"/>
                      <a:pt x="910" y="411"/>
                      <a:pt x="910" y="411"/>
                    </a:cubicBezTo>
                    <a:cubicBezTo>
                      <a:pt x="890" y="411"/>
                      <a:pt x="890" y="411"/>
                      <a:pt x="890" y="411"/>
                    </a:cubicBezTo>
                    <a:cubicBezTo>
                      <a:pt x="873" y="382"/>
                      <a:pt x="873" y="382"/>
                      <a:pt x="873" y="382"/>
                    </a:cubicBezTo>
                    <a:cubicBezTo>
                      <a:pt x="915" y="391"/>
                      <a:pt x="915" y="391"/>
                      <a:pt x="915" y="391"/>
                    </a:cubicBezTo>
                    <a:cubicBezTo>
                      <a:pt x="923" y="381"/>
                      <a:pt x="923" y="381"/>
                      <a:pt x="923" y="381"/>
                    </a:cubicBezTo>
                    <a:cubicBezTo>
                      <a:pt x="872" y="354"/>
                      <a:pt x="872" y="354"/>
                      <a:pt x="872" y="354"/>
                    </a:cubicBezTo>
                    <a:cubicBezTo>
                      <a:pt x="826" y="353"/>
                      <a:pt x="826" y="353"/>
                      <a:pt x="826" y="353"/>
                    </a:cubicBezTo>
                    <a:cubicBezTo>
                      <a:pt x="776" y="376"/>
                      <a:pt x="776" y="376"/>
                      <a:pt x="776" y="376"/>
                    </a:cubicBezTo>
                    <a:cubicBezTo>
                      <a:pt x="755" y="411"/>
                      <a:pt x="755" y="411"/>
                      <a:pt x="755" y="411"/>
                    </a:cubicBezTo>
                    <a:cubicBezTo>
                      <a:pt x="719" y="430"/>
                      <a:pt x="719" y="430"/>
                      <a:pt x="719" y="430"/>
                    </a:cubicBezTo>
                    <a:cubicBezTo>
                      <a:pt x="724" y="469"/>
                      <a:pt x="724" y="469"/>
                      <a:pt x="724" y="469"/>
                    </a:cubicBezTo>
                    <a:cubicBezTo>
                      <a:pt x="758" y="455"/>
                      <a:pt x="758" y="455"/>
                      <a:pt x="758" y="455"/>
                    </a:cubicBezTo>
                    <a:cubicBezTo>
                      <a:pt x="767" y="484"/>
                      <a:pt x="767" y="484"/>
                      <a:pt x="767" y="484"/>
                    </a:cubicBezTo>
                    <a:cubicBezTo>
                      <a:pt x="789" y="478"/>
                      <a:pt x="789" y="478"/>
                      <a:pt x="789" y="478"/>
                    </a:cubicBezTo>
                    <a:cubicBezTo>
                      <a:pt x="795" y="447"/>
                      <a:pt x="795" y="447"/>
                      <a:pt x="795" y="447"/>
                    </a:cubicBezTo>
                    <a:cubicBezTo>
                      <a:pt x="790" y="422"/>
                      <a:pt x="790" y="422"/>
                      <a:pt x="790" y="422"/>
                    </a:cubicBezTo>
                    <a:cubicBezTo>
                      <a:pt x="823" y="394"/>
                      <a:pt x="823" y="394"/>
                      <a:pt x="823" y="394"/>
                    </a:cubicBezTo>
                    <a:cubicBezTo>
                      <a:pt x="838" y="401"/>
                      <a:pt x="838" y="401"/>
                      <a:pt x="838" y="401"/>
                    </a:cubicBezTo>
                    <a:cubicBezTo>
                      <a:pt x="812" y="422"/>
                      <a:pt x="812" y="422"/>
                      <a:pt x="812" y="422"/>
                    </a:cubicBezTo>
                    <a:cubicBezTo>
                      <a:pt x="813" y="439"/>
                      <a:pt x="813" y="439"/>
                      <a:pt x="813" y="439"/>
                    </a:cubicBezTo>
                    <a:cubicBezTo>
                      <a:pt x="829" y="447"/>
                      <a:pt x="829" y="447"/>
                      <a:pt x="829" y="447"/>
                    </a:cubicBezTo>
                    <a:cubicBezTo>
                      <a:pt x="858" y="444"/>
                      <a:pt x="858" y="444"/>
                      <a:pt x="858" y="444"/>
                    </a:cubicBezTo>
                    <a:cubicBezTo>
                      <a:pt x="827" y="455"/>
                      <a:pt x="827" y="455"/>
                      <a:pt x="827" y="455"/>
                    </a:cubicBezTo>
                    <a:cubicBezTo>
                      <a:pt x="809" y="481"/>
                      <a:pt x="809" y="481"/>
                      <a:pt x="809" y="481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55" y="496"/>
                      <a:pt x="755" y="496"/>
                      <a:pt x="755" y="496"/>
                    </a:cubicBezTo>
                    <a:cubicBezTo>
                      <a:pt x="747" y="473"/>
                      <a:pt x="747" y="473"/>
                      <a:pt x="747" y="473"/>
                    </a:cubicBezTo>
                    <a:cubicBezTo>
                      <a:pt x="733" y="475"/>
                      <a:pt x="733" y="475"/>
                      <a:pt x="733" y="475"/>
                    </a:cubicBezTo>
                    <a:cubicBezTo>
                      <a:pt x="744" y="499"/>
                      <a:pt x="744" y="499"/>
                      <a:pt x="744" y="499"/>
                    </a:cubicBezTo>
                    <a:cubicBezTo>
                      <a:pt x="719" y="507"/>
                      <a:pt x="719" y="507"/>
                      <a:pt x="719" y="507"/>
                    </a:cubicBezTo>
                    <a:cubicBezTo>
                      <a:pt x="693" y="533"/>
                      <a:pt x="693" y="533"/>
                      <a:pt x="693" y="533"/>
                    </a:cubicBezTo>
                    <a:cubicBezTo>
                      <a:pt x="668" y="538"/>
                      <a:pt x="668" y="538"/>
                      <a:pt x="668" y="538"/>
                    </a:cubicBezTo>
                    <a:cubicBezTo>
                      <a:pt x="685" y="553"/>
                      <a:pt x="685" y="553"/>
                      <a:pt x="685" y="553"/>
                    </a:cubicBezTo>
                    <a:cubicBezTo>
                      <a:pt x="683" y="573"/>
                      <a:pt x="683" y="573"/>
                      <a:pt x="683" y="573"/>
                    </a:cubicBezTo>
                    <a:cubicBezTo>
                      <a:pt x="642" y="572"/>
                      <a:pt x="642" y="572"/>
                      <a:pt x="642" y="572"/>
                    </a:cubicBezTo>
                    <a:cubicBezTo>
                      <a:pt x="638" y="611"/>
                      <a:pt x="638" y="611"/>
                      <a:pt x="638" y="611"/>
                    </a:cubicBezTo>
                    <a:cubicBezTo>
                      <a:pt x="667" y="621"/>
                      <a:pt x="667" y="621"/>
                      <a:pt x="667" y="621"/>
                    </a:cubicBezTo>
                    <a:cubicBezTo>
                      <a:pt x="688" y="616"/>
                      <a:pt x="688" y="616"/>
                      <a:pt x="688" y="616"/>
                    </a:cubicBezTo>
                    <a:cubicBezTo>
                      <a:pt x="694" y="608"/>
                      <a:pt x="694" y="608"/>
                      <a:pt x="694" y="608"/>
                    </a:cubicBezTo>
                    <a:cubicBezTo>
                      <a:pt x="691" y="598"/>
                      <a:pt x="691" y="598"/>
                      <a:pt x="691" y="598"/>
                    </a:cubicBezTo>
                    <a:cubicBezTo>
                      <a:pt x="699" y="587"/>
                      <a:pt x="699" y="587"/>
                      <a:pt x="699" y="587"/>
                    </a:cubicBezTo>
                    <a:cubicBezTo>
                      <a:pt x="711" y="583"/>
                      <a:pt x="711" y="583"/>
                      <a:pt x="711" y="583"/>
                    </a:cubicBezTo>
                    <a:cubicBezTo>
                      <a:pt x="716" y="571"/>
                      <a:pt x="716" y="571"/>
                      <a:pt x="716" y="571"/>
                    </a:cubicBezTo>
                    <a:cubicBezTo>
                      <a:pt x="726" y="578"/>
                      <a:pt x="726" y="578"/>
                      <a:pt x="726" y="578"/>
                    </a:cubicBezTo>
                    <a:cubicBezTo>
                      <a:pt x="745" y="565"/>
                      <a:pt x="745" y="565"/>
                      <a:pt x="745" y="565"/>
                    </a:cubicBezTo>
                    <a:cubicBezTo>
                      <a:pt x="757" y="580"/>
                      <a:pt x="757" y="580"/>
                      <a:pt x="757" y="580"/>
                    </a:cubicBezTo>
                    <a:cubicBezTo>
                      <a:pt x="784" y="599"/>
                      <a:pt x="784" y="599"/>
                      <a:pt x="784" y="599"/>
                    </a:cubicBezTo>
                    <a:cubicBezTo>
                      <a:pt x="781" y="610"/>
                      <a:pt x="781" y="610"/>
                      <a:pt x="781" y="610"/>
                    </a:cubicBezTo>
                    <a:cubicBezTo>
                      <a:pt x="790" y="602"/>
                      <a:pt x="790" y="602"/>
                      <a:pt x="790" y="602"/>
                    </a:cubicBezTo>
                    <a:cubicBezTo>
                      <a:pt x="791" y="595"/>
                      <a:pt x="791" y="595"/>
                      <a:pt x="791" y="595"/>
                    </a:cubicBezTo>
                    <a:cubicBezTo>
                      <a:pt x="796" y="598"/>
                      <a:pt x="796" y="598"/>
                      <a:pt x="796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8"/>
                      <a:pt x="797" y="598"/>
                      <a:pt x="797" y="598"/>
                    </a:cubicBezTo>
                    <a:cubicBezTo>
                      <a:pt x="797" y="597"/>
                      <a:pt x="797" y="597"/>
                      <a:pt x="797" y="597"/>
                    </a:cubicBezTo>
                    <a:cubicBezTo>
                      <a:pt x="797" y="596"/>
                      <a:pt x="797" y="596"/>
                      <a:pt x="797" y="596"/>
                    </a:cubicBezTo>
                    <a:cubicBezTo>
                      <a:pt x="791" y="591"/>
                      <a:pt x="791" y="591"/>
                      <a:pt x="791" y="591"/>
                    </a:cubicBezTo>
                    <a:cubicBezTo>
                      <a:pt x="790" y="591"/>
                      <a:pt x="790" y="591"/>
                      <a:pt x="790" y="591"/>
                    </a:cubicBezTo>
                    <a:cubicBezTo>
                      <a:pt x="780" y="583"/>
                      <a:pt x="780" y="583"/>
                      <a:pt x="780" y="583"/>
                    </a:cubicBezTo>
                    <a:cubicBezTo>
                      <a:pt x="762" y="569"/>
                      <a:pt x="762" y="569"/>
                      <a:pt x="762" y="569"/>
                    </a:cubicBezTo>
                    <a:cubicBezTo>
                      <a:pt x="761" y="561"/>
                      <a:pt x="761" y="561"/>
                      <a:pt x="761" y="561"/>
                    </a:cubicBezTo>
                    <a:cubicBezTo>
                      <a:pt x="771" y="557"/>
                      <a:pt x="771" y="557"/>
                      <a:pt x="771" y="557"/>
                    </a:cubicBezTo>
                    <a:cubicBezTo>
                      <a:pt x="785" y="574"/>
                      <a:pt x="785" y="574"/>
                      <a:pt x="785" y="574"/>
                    </a:cubicBezTo>
                    <a:cubicBezTo>
                      <a:pt x="806" y="586"/>
                      <a:pt x="806" y="586"/>
                      <a:pt x="806" y="586"/>
                    </a:cubicBezTo>
                    <a:cubicBezTo>
                      <a:pt x="805" y="599"/>
                      <a:pt x="805" y="599"/>
                      <a:pt x="805" y="599"/>
                    </a:cubicBezTo>
                    <a:cubicBezTo>
                      <a:pt x="820" y="622"/>
                      <a:pt x="820" y="622"/>
                      <a:pt x="820" y="622"/>
                    </a:cubicBezTo>
                    <a:cubicBezTo>
                      <a:pt x="826" y="610"/>
                      <a:pt x="826" y="610"/>
                      <a:pt x="826" y="610"/>
                    </a:cubicBezTo>
                    <a:cubicBezTo>
                      <a:pt x="822" y="593"/>
                      <a:pt x="822" y="593"/>
                      <a:pt x="822" y="593"/>
                    </a:cubicBezTo>
                    <a:cubicBezTo>
                      <a:pt x="840" y="591"/>
                      <a:pt x="840" y="591"/>
                      <a:pt x="840" y="591"/>
                    </a:cubicBezTo>
                    <a:cubicBezTo>
                      <a:pt x="858" y="589"/>
                      <a:pt x="858" y="589"/>
                      <a:pt x="858" y="589"/>
                    </a:cubicBezTo>
                    <a:cubicBezTo>
                      <a:pt x="840" y="596"/>
                      <a:pt x="840" y="596"/>
                      <a:pt x="840" y="596"/>
                    </a:cubicBezTo>
                    <a:cubicBezTo>
                      <a:pt x="851" y="617"/>
                      <a:pt x="851" y="617"/>
                      <a:pt x="851" y="617"/>
                    </a:cubicBezTo>
                    <a:cubicBezTo>
                      <a:pt x="871" y="618"/>
                      <a:pt x="871" y="618"/>
                      <a:pt x="871" y="618"/>
                    </a:cubicBezTo>
                    <a:cubicBezTo>
                      <a:pt x="877" y="623"/>
                      <a:pt x="877" y="623"/>
                      <a:pt x="877" y="623"/>
                    </a:cubicBezTo>
                    <a:cubicBezTo>
                      <a:pt x="886" y="623"/>
                      <a:pt x="886" y="623"/>
                      <a:pt x="886" y="623"/>
                    </a:cubicBezTo>
                    <a:cubicBezTo>
                      <a:pt x="888" y="618"/>
                      <a:pt x="888" y="618"/>
                      <a:pt x="888" y="618"/>
                    </a:cubicBezTo>
                    <a:cubicBezTo>
                      <a:pt x="894" y="618"/>
                      <a:pt x="894" y="618"/>
                      <a:pt x="894" y="618"/>
                    </a:cubicBezTo>
                    <a:cubicBezTo>
                      <a:pt x="892" y="633"/>
                      <a:pt x="892" y="633"/>
                      <a:pt x="892" y="633"/>
                    </a:cubicBezTo>
                    <a:cubicBezTo>
                      <a:pt x="886" y="651"/>
                      <a:pt x="886" y="651"/>
                      <a:pt x="886" y="651"/>
                    </a:cubicBezTo>
                    <a:cubicBezTo>
                      <a:pt x="849" y="655"/>
                      <a:pt x="849" y="655"/>
                      <a:pt x="849" y="655"/>
                    </a:cubicBezTo>
                    <a:cubicBezTo>
                      <a:pt x="815" y="644"/>
                      <a:pt x="815" y="644"/>
                      <a:pt x="815" y="644"/>
                    </a:cubicBezTo>
                    <a:cubicBezTo>
                      <a:pt x="808" y="650"/>
                      <a:pt x="808" y="650"/>
                      <a:pt x="808" y="650"/>
                    </a:cubicBezTo>
                    <a:cubicBezTo>
                      <a:pt x="802" y="659"/>
                      <a:pt x="802" y="659"/>
                      <a:pt x="802" y="659"/>
                    </a:cubicBezTo>
                    <a:cubicBezTo>
                      <a:pt x="747" y="634"/>
                      <a:pt x="747" y="634"/>
                      <a:pt x="747" y="634"/>
                    </a:cubicBezTo>
                    <a:cubicBezTo>
                      <a:pt x="761" y="628"/>
                      <a:pt x="761" y="628"/>
                      <a:pt x="761" y="628"/>
                    </a:cubicBezTo>
                    <a:cubicBezTo>
                      <a:pt x="745" y="617"/>
                      <a:pt x="745" y="617"/>
                      <a:pt x="745" y="617"/>
                    </a:cubicBezTo>
                    <a:cubicBezTo>
                      <a:pt x="689" y="625"/>
                      <a:pt x="689" y="625"/>
                      <a:pt x="689" y="625"/>
                    </a:cubicBezTo>
                    <a:cubicBezTo>
                      <a:pt x="679" y="628"/>
                      <a:pt x="679" y="628"/>
                      <a:pt x="679" y="628"/>
                    </a:cubicBezTo>
                    <a:cubicBezTo>
                      <a:pt x="660" y="623"/>
                      <a:pt x="660" y="623"/>
                      <a:pt x="660" y="623"/>
                    </a:cubicBezTo>
                    <a:cubicBezTo>
                      <a:pt x="658" y="630"/>
                      <a:pt x="658" y="630"/>
                      <a:pt x="658" y="630"/>
                    </a:cubicBezTo>
                    <a:cubicBezTo>
                      <a:pt x="598" y="703"/>
                      <a:pt x="598" y="703"/>
                      <a:pt x="598" y="703"/>
                    </a:cubicBezTo>
                    <a:cubicBezTo>
                      <a:pt x="596" y="760"/>
                      <a:pt x="596" y="760"/>
                      <a:pt x="596" y="760"/>
                    </a:cubicBezTo>
                    <a:cubicBezTo>
                      <a:pt x="653" y="812"/>
                      <a:pt x="653" y="812"/>
                      <a:pt x="653" y="812"/>
                    </a:cubicBezTo>
                    <a:cubicBezTo>
                      <a:pt x="718" y="798"/>
                      <a:pt x="718" y="798"/>
                      <a:pt x="718" y="798"/>
                    </a:cubicBezTo>
                    <a:cubicBezTo>
                      <a:pt x="744" y="812"/>
                      <a:pt x="744" y="812"/>
                      <a:pt x="744" y="812"/>
                    </a:cubicBezTo>
                    <a:cubicBezTo>
                      <a:pt x="738" y="840"/>
                      <a:pt x="738" y="840"/>
                      <a:pt x="738" y="840"/>
                    </a:cubicBezTo>
                    <a:cubicBezTo>
                      <a:pt x="769" y="899"/>
                      <a:pt x="769" y="899"/>
                      <a:pt x="769" y="899"/>
                    </a:cubicBezTo>
                    <a:cubicBezTo>
                      <a:pt x="750" y="926"/>
                      <a:pt x="750" y="926"/>
                      <a:pt x="750" y="926"/>
                    </a:cubicBezTo>
                    <a:cubicBezTo>
                      <a:pt x="803" y="1033"/>
                      <a:pt x="803" y="1033"/>
                      <a:pt x="803" y="1033"/>
                    </a:cubicBezTo>
                    <a:cubicBezTo>
                      <a:pt x="849" y="1034"/>
                      <a:pt x="849" y="1034"/>
                      <a:pt x="849" y="1034"/>
                    </a:cubicBezTo>
                    <a:cubicBezTo>
                      <a:pt x="887" y="974"/>
                      <a:pt x="887" y="974"/>
                      <a:pt x="887" y="974"/>
                    </a:cubicBezTo>
                    <a:cubicBezTo>
                      <a:pt x="887" y="942"/>
                      <a:pt x="887" y="942"/>
                      <a:pt x="887" y="942"/>
                    </a:cubicBezTo>
                    <a:cubicBezTo>
                      <a:pt x="923" y="920"/>
                      <a:pt x="923" y="920"/>
                      <a:pt x="923" y="920"/>
                    </a:cubicBezTo>
                    <a:cubicBezTo>
                      <a:pt x="910" y="854"/>
                      <a:pt x="910" y="854"/>
                      <a:pt x="910" y="854"/>
                    </a:cubicBezTo>
                    <a:cubicBezTo>
                      <a:pt x="958" y="817"/>
                      <a:pt x="958" y="817"/>
                      <a:pt x="958" y="817"/>
                    </a:cubicBezTo>
                    <a:cubicBezTo>
                      <a:pt x="975" y="769"/>
                      <a:pt x="975" y="769"/>
                      <a:pt x="975" y="769"/>
                    </a:cubicBezTo>
                    <a:cubicBezTo>
                      <a:pt x="937" y="778"/>
                      <a:pt x="937" y="778"/>
                      <a:pt x="937" y="778"/>
                    </a:cubicBezTo>
                    <a:cubicBezTo>
                      <a:pt x="907" y="741"/>
                      <a:pt x="907" y="741"/>
                      <a:pt x="907" y="741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0" y="670"/>
                      <a:pt x="880" y="670"/>
                      <a:pt x="880" y="670"/>
                    </a:cubicBezTo>
                    <a:cubicBezTo>
                      <a:pt x="886" y="675"/>
                      <a:pt x="886" y="675"/>
                      <a:pt x="886" y="675"/>
                    </a:cubicBezTo>
                    <a:cubicBezTo>
                      <a:pt x="888" y="669"/>
                      <a:pt x="888" y="669"/>
                      <a:pt x="888" y="669"/>
                    </a:cubicBezTo>
                    <a:cubicBezTo>
                      <a:pt x="932" y="734"/>
                      <a:pt x="932" y="734"/>
                      <a:pt x="932" y="734"/>
                    </a:cubicBezTo>
                    <a:cubicBezTo>
                      <a:pt x="938" y="765"/>
                      <a:pt x="938" y="765"/>
                      <a:pt x="938" y="765"/>
                    </a:cubicBezTo>
                    <a:cubicBezTo>
                      <a:pt x="995" y="740"/>
                      <a:pt x="995" y="740"/>
                      <a:pt x="995" y="740"/>
                    </a:cubicBezTo>
                    <a:cubicBezTo>
                      <a:pt x="1034" y="706"/>
                      <a:pt x="1034" y="706"/>
                      <a:pt x="1034" y="706"/>
                    </a:cubicBezTo>
                    <a:cubicBezTo>
                      <a:pt x="1006" y="692"/>
                      <a:pt x="1006" y="692"/>
                      <a:pt x="1006" y="692"/>
                    </a:cubicBezTo>
                    <a:cubicBezTo>
                      <a:pt x="986" y="695"/>
                      <a:pt x="986" y="695"/>
                      <a:pt x="986" y="695"/>
                    </a:cubicBezTo>
                    <a:cubicBezTo>
                      <a:pt x="960" y="658"/>
                      <a:pt x="960" y="658"/>
                      <a:pt x="960" y="658"/>
                    </a:cubicBezTo>
                    <a:cubicBezTo>
                      <a:pt x="974" y="657"/>
                      <a:pt x="974" y="657"/>
                      <a:pt x="974" y="657"/>
                    </a:cubicBezTo>
                    <a:cubicBezTo>
                      <a:pt x="1008" y="680"/>
                      <a:pt x="1008" y="680"/>
                      <a:pt x="1008" y="680"/>
                    </a:cubicBezTo>
                    <a:cubicBezTo>
                      <a:pt x="1071" y="683"/>
                      <a:pt x="1071" y="683"/>
                      <a:pt x="1071" y="683"/>
                    </a:cubicBezTo>
                    <a:cubicBezTo>
                      <a:pt x="1098" y="718"/>
                      <a:pt x="1098" y="718"/>
                      <a:pt x="1098" y="718"/>
                    </a:cubicBezTo>
                    <a:cubicBezTo>
                      <a:pt x="1128" y="792"/>
                      <a:pt x="1128" y="792"/>
                      <a:pt x="1128" y="792"/>
                    </a:cubicBezTo>
                    <a:cubicBezTo>
                      <a:pt x="1140" y="771"/>
                      <a:pt x="1140" y="771"/>
                      <a:pt x="1140" y="771"/>
                    </a:cubicBezTo>
                    <a:cubicBezTo>
                      <a:pt x="1143" y="738"/>
                      <a:pt x="1143" y="738"/>
                      <a:pt x="1143" y="738"/>
                    </a:cubicBezTo>
                    <a:cubicBezTo>
                      <a:pt x="1211" y="700"/>
                      <a:pt x="1211" y="700"/>
                      <a:pt x="1211" y="700"/>
                    </a:cubicBezTo>
                    <a:cubicBezTo>
                      <a:pt x="1231" y="745"/>
                      <a:pt x="1231" y="745"/>
                      <a:pt x="1231" y="745"/>
                    </a:cubicBezTo>
                    <a:cubicBezTo>
                      <a:pt x="1240" y="746"/>
                      <a:pt x="1240" y="746"/>
                      <a:pt x="1240" y="746"/>
                    </a:cubicBezTo>
                    <a:cubicBezTo>
                      <a:pt x="1203" y="1027"/>
                      <a:pt x="962" y="1245"/>
                      <a:pt x="671" y="1245"/>
                    </a:cubicBezTo>
                    <a:cubicBezTo>
                      <a:pt x="555" y="1245"/>
                      <a:pt x="447" y="1210"/>
                      <a:pt x="357" y="1151"/>
                    </a:cubicBezTo>
                    <a:cubicBezTo>
                      <a:pt x="390" y="1115"/>
                      <a:pt x="390" y="1115"/>
                      <a:pt x="390" y="1115"/>
                    </a:cubicBezTo>
                    <a:cubicBezTo>
                      <a:pt x="381" y="1106"/>
                      <a:pt x="381" y="1106"/>
                      <a:pt x="381" y="1106"/>
                    </a:cubicBezTo>
                    <a:cubicBezTo>
                      <a:pt x="397" y="1106"/>
                      <a:pt x="397" y="1106"/>
                      <a:pt x="397" y="1106"/>
                    </a:cubicBezTo>
                    <a:cubicBezTo>
                      <a:pt x="431" y="1068"/>
                      <a:pt x="431" y="1068"/>
                      <a:pt x="431" y="1068"/>
                    </a:cubicBezTo>
                    <a:cubicBezTo>
                      <a:pt x="439" y="1042"/>
                      <a:pt x="439" y="1042"/>
                      <a:pt x="439" y="1042"/>
                    </a:cubicBezTo>
                    <a:cubicBezTo>
                      <a:pt x="474" y="1028"/>
                      <a:pt x="474" y="1028"/>
                      <a:pt x="474" y="1028"/>
                    </a:cubicBezTo>
                    <a:cubicBezTo>
                      <a:pt x="493" y="987"/>
                      <a:pt x="493" y="987"/>
                      <a:pt x="493" y="987"/>
                    </a:cubicBezTo>
                    <a:cubicBezTo>
                      <a:pt x="488" y="978"/>
                      <a:pt x="488" y="978"/>
                      <a:pt x="488" y="978"/>
                    </a:cubicBezTo>
                    <a:cubicBezTo>
                      <a:pt x="499" y="963"/>
                      <a:pt x="499" y="963"/>
                      <a:pt x="499" y="963"/>
                    </a:cubicBezTo>
                    <a:cubicBezTo>
                      <a:pt x="504" y="960"/>
                      <a:pt x="504" y="960"/>
                      <a:pt x="504" y="960"/>
                    </a:cubicBezTo>
                    <a:cubicBezTo>
                      <a:pt x="514" y="938"/>
                      <a:pt x="514" y="938"/>
                      <a:pt x="514" y="938"/>
                    </a:cubicBezTo>
                    <a:cubicBezTo>
                      <a:pt x="510" y="928"/>
                      <a:pt x="510" y="928"/>
                      <a:pt x="510" y="928"/>
                    </a:cubicBezTo>
                    <a:cubicBezTo>
                      <a:pt x="432" y="900"/>
                      <a:pt x="432" y="900"/>
                      <a:pt x="432" y="900"/>
                    </a:cubicBezTo>
                    <a:cubicBezTo>
                      <a:pt x="427" y="903"/>
                      <a:pt x="427" y="903"/>
                      <a:pt x="427" y="903"/>
                    </a:cubicBezTo>
                    <a:cubicBezTo>
                      <a:pt x="425" y="910"/>
                      <a:pt x="425" y="910"/>
                      <a:pt x="425" y="910"/>
                    </a:cubicBezTo>
                    <a:cubicBezTo>
                      <a:pt x="416" y="908"/>
                      <a:pt x="416" y="908"/>
                      <a:pt x="416" y="908"/>
                    </a:cubicBezTo>
                    <a:cubicBezTo>
                      <a:pt x="424" y="898"/>
                      <a:pt x="424" y="898"/>
                      <a:pt x="424" y="898"/>
                    </a:cubicBezTo>
                    <a:cubicBezTo>
                      <a:pt x="419" y="896"/>
                      <a:pt x="419" y="896"/>
                      <a:pt x="419" y="896"/>
                    </a:cubicBezTo>
                    <a:cubicBezTo>
                      <a:pt x="411" y="869"/>
                      <a:pt x="411" y="869"/>
                      <a:pt x="411" y="869"/>
                    </a:cubicBezTo>
                    <a:cubicBezTo>
                      <a:pt x="350" y="837"/>
                      <a:pt x="350" y="837"/>
                      <a:pt x="350" y="837"/>
                    </a:cubicBezTo>
                    <a:cubicBezTo>
                      <a:pt x="342" y="844"/>
                      <a:pt x="342" y="844"/>
                      <a:pt x="342" y="844"/>
                    </a:cubicBezTo>
                    <a:cubicBezTo>
                      <a:pt x="324" y="843"/>
                      <a:pt x="324" y="843"/>
                      <a:pt x="324" y="843"/>
                    </a:cubicBezTo>
                    <a:cubicBezTo>
                      <a:pt x="321" y="837"/>
                      <a:pt x="321" y="837"/>
                      <a:pt x="321" y="837"/>
                    </a:cubicBezTo>
                    <a:cubicBezTo>
                      <a:pt x="311" y="839"/>
                      <a:pt x="311" y="839"/>
                      <a:pt x="311" y="839"/>
                    </a:cubicBezTo>
                    <a:cubicBezTo>
                      <a:pt x="304" y="828"/>
                      <a:pt x="304" y="828"/>
                      <a:pt x="304" y="828"/>
                    </a:cubicBezTo>
                    <a:cubicBezTo>
                      <a:pt x="291" y="822"/>
                      <a:pt x="291" y="822"/>
                      <a:pt x="291" y="822"/>
                    </a:cubicBezTo>
                    <a:cubicBezTo>
                      <a:pt x="279" y="824"/>
                      <a:pt x="279" y="824"/>
                      <a:pt x="279" y="824"/>
                    </a:cubicBezTo>
                    <a:cubicBezTo>
                      <a:pt x="268" y="816"/>
                      <a:pt x="268" y="816"/>
                      <a:pt x="268" y="816"/>
                    </a:cubicBezTo>
                    <a:cubicBezTo>
                      <a:pt x="270" y="791"/>
                      <a:pt x="270" y="791"/>
                      <a:pt x="270" y="791"/>
                    </a:cubicBezTo>
                    <a:cubicBezTo>
                      <a:pt x="265" y="786"/>
                      <a:pt x="265" y="786"/>
                      <a:pt x="265" y="786"/>
                    </a:cubicBezTo>
                    <a:cubicBezTo>
                      <a:pt x="237" y="787"/>
                      <a:pt x="237" y="787"/>
                      <a:pt x="237" y="787"/>
                    </a:cubicBezTo>
                    <a:cubicBezTo>
                      <a:pt x="246" y="754"/>
                      <a:pt x="246" y="754"/>
                      <a:pt x="246" y="754"/>
                    </a:cubicBezTo>
                    <a:cubicBezTo>
                      <a:pt x="228" y="755"/>
                      <a:pt x="228" y="755"/>
                      <a:pt x="228" y="755"/>
                    </a:cubicBezTo>
                    <a:cubicBezTo>
                      <a:pt x="226" y="764"/>
                      <a:pt x="226" y="764"/>
                      <a:pt x="226" y="764"/>
                    </a:cubicBezTo>
                    <a:cubicBezTo>
                      <a:pt x="218" y="772"/>
                      <a:pt x="218" y="772"/>
                      <a:pt x="218" y="772"/>
                    </a:cubicBezTo>
                    <a:cubicBezTo>
                      <a:pt x="202" y="768"/>
                      <a:pt x="202" y="768"/>
                      <a:pt x="202" y="768"/>
                    </a:cubicBezTo>
                    <a:cubicBezTo>
                      <a:pt x="190" y="753"/>
                      <a:pt x="190" y="753"/>
                      <a:pt x="190" y="753"/>
                    </a:cubicBezTo>
                    <a:cubicBezTo>
                      <a:pt x="191" y="714"/>
                      <a:pt x="191" y="714"/>
                      <a:pt x="191" y="714"/>
                    </a:cubicBezTo>
                    <a:cubicBezTo>
                      <a:pt x="232" y="700"/>
                      <a:pt x="232" y="700"/>
                      <a:pt x="232" y="700"/>
                    </a:cubicBezTo>
                    <a:cubicBezTo>
                      <a:pt x="264" y="701"/>
                      <a:pt x="264" y="701"/>
                      <a:pt x="264" y="701"/>
                    </a:cubicBezTo>
                    <a:cubicBezTo>
                      <a:pt x="266" y="718"/>
                      <a:pt x="266" y="718"/>
                      <a:pt x="266" y="718"/>
                    </a:cubicBezTo>
                    <a:cubicBezTo>
                      <a:pt x="279" y="732"/>
                      <a:pt x="279" y="732"/>
                      <a:pt x="279" y="732"/>
                    </a:cubicBezTo>
                    <a:cubicBezTo>
                      <a:pt x="287" y="732"/>
                      <a:pt x="287" y="732"/>
                      <a:pt x="287" y="732"/>
                    </a:cubicBezTo>
                    <a:cubicBezTo>
                      <a:pt x="289" y="722"/>
                      <a:pt x="289" y="722"/>
                      <a:pt x="289" y="722"/>
                    </a:cubicBezTo>
                    <a:cubicBezTo>
                      <a:pt x="279" y="701"/>
                      <a:pt x="279" y="701"/>
                      <a:pt x="279" y="701"/>
                    </a:cubicBezTo>
                    <a:cubicBezTo>
                      <a:pt x="282" y="689"/>
                      <a:pt x="282" y="689"/>
                      <a:pt x="282" y="689"/>
                    </a:cubicBezTo>
                    <a:cubicBezTo>
                      <a:pt x="312" y="669"/>
                      <a:pt x="312" y="669"/>
                      <a:pt x="312" y="669"/>
                    </a:cubicBezTo>
                    <a:cubicBezTo>
                      <a:pt x="320" y="632"/>
                      <a:pt x="320" y="632"/>
                      <a:pt x="320" y="632"/>
                    </a:cubicBezTo>
                    <a:cubicBezTo>
                      <a:pt x="346" y="627"/>
                      <a:pt x="346" y="627"/>
                      <a:pt x="346" y="627"/>
                    </a:cubicBezTo>
                    <a:cubicBezTo>
                      <a:pt x="339" y="618"/>
                      <a:pt x="339" y="618"/>
                      <a:pt x="339" y="618"/>
                    </a:cubicBezTo>
                    <a:cubicBezTo>
                      <a:pt x="360" y="607"/>
                      <a:pt x="360" y="607"/>
                      <a:pt x="360" y="607"/>
                    </a:cubicBezTo>
                    <a:cubicBezTo>
                      <a:pt x="371" y="615"/>
                      <a:pt x="371" y="615"/>
                      <a:pt x="371" y="615"/>
                    </a:cubicBezTo>
                    <a:cubicBezTo>
                      <a:pt x="402" y="598"/>
                      <a:pt x="402" y="598"/>
                      <a:pt x="402" y="598"/>
                    </a:cubicBezTo>
                    <a:cubicBezTo>
                      <a:pt x="400" y="594"/>
                      <a:pt x="400" y="594"/>
                      <a:pt x="400" y="594"/>
                    </a:cubicBezTo>
                    <a:cubicBezTo>
                      <a:pt x="380" y="595"/>
                      <a:pt x="380" y="595"/>
                      <a:pt x="380" y="595"/>
                    </a:cubicBezTo>
                    <a:cubicBezTo>
                      <a:pt x="372" y="588"/>
                      <a:pt x="372" y="588"/>
                      <a:pt x="372" y="588"/>
                    </a:cubicBezTo>
                    <a:cubicBezTo>
                      <a:pt x="380" y="580"/>
                      <a:pt x="380" y="580"/>
                      <a:pt x="380" y="580"/>
                    </a:cubicBezTo>
                    <a:cubicBezTo>
                      <a:pt x="374" y="573"/>
                      <a:pt x="374" y="573"/>
                      <a:pt x="374" y="573"/>
                    </a:cubicBezTo>
                    <a:cubicBezTo>
                      <a:pt x="340" y="589"/>
                      <a:pt x="340" y="589"/>
                      <a:pt x="340" y="589"/>
                    </a:cubicBezTo>
                    <a:cubicBezTo>
                      <a:pt x="362" y="567"/>
                      <a:pt x="362" y="567"/>
                      <a:pt x="362" y="567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24" y="554"/>
                      <a:pt x="424" y="554"/>
                      <a:pt x="424" y="554"/>
                    </a:cubicBezTo>
                    <a:cubicBezTo>
                      <a:pt x="422" y="543"/>
                      <a:pt x="422" y="543"/>
                      <a:pt x="422" y="543"/>
                    </a:cubicBezTo>
                    <a:cubicBezTo>
                      <a:pt x="401" y="530"/>
                      <a:pt x="401" y="530"/>
                      <a:pt x="401" y="530"/>
                    </a:cubicBezTo>
                    <a:cubicBezTo>
                      <a:pt x="375" y="488"/>
                      <a:pt x="375" y="488"/>
                      <a:pt x="375" y="488"/>
                    </a:cubicBezTo>
                    <a:cubicBezTo>
                      <a:pt x="357" y="504"/>
                      <a:pt x="357" y="504"/>
                      <a:pt x="357" y="504"/>
                    </a:cubicBezTo>
                    <a:cubicBezTo>
                      <a:pt x="347" y="500"/>
                      <a:pt x="347" y="500"/>
                      <a:pt x="347" y="500"/>
                    </a:cubicBezTo>
                    <a:cubicBezTo>
                      <a:pt x="345" y="484"/>
                      <a:pt x="345" y="484"/>
                      <a:pt x="345" y="484"/>
                    </a:cubicBezTo>
                    <a:cubicBezTo>
                      <a:pt x="324" y="470"/>
                      <a:pt x="324" y="470"/>
                      <a:pt x="324" y="470"/>
                    </a:cubicBezTo>
                    <a:cubicBezTo>
                      <a:pt x="304" y="466"/>
                      <a:pt x="304" y="466"/>
                      <a:pt x="304" y="466"/>
                    </a:cubicBezTo>
                    <a:cubicBezTo>
                      <a:pt x="304" y="493"/>
                      <a:pt x="304" y="493"/>
                      <a:pt x="304" y="493"/>
                    </a:cubicBezTo>
                    <a:cubicBezTo>
                      <a:pt x="294" y="501"/>
                      <a:pt x="294" y="501"/>
                      <a:pt x="294" y="501"/>
                    </a:cubicBezTo>
                    <a:cubicBezTo>
                      <a:pt x="307" y="509"/>
                      <a:pt x="307" y="509"/>
                      <a:pt x="307" y="509"/>
                    </a:cubicBezTo>
                    <a:cubicBezTo>
                      <a:pt x="306" y="522"/>
                      <a:pt x="306" y="522"/>
                      <a:pt x="306" y="522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9" y="554"/>
                      <a:pt x="299" y="554"/>
                      <a:pt x="299" y="554"/>
                    </a:cubicBezTo>
                    <a:cubicBezTo>
                      <a:pt x="291" y="562"/>
                      <a:pt x="291" y="562"/>
                      <a:pt x="291" y="562"/>
                    </a:cubicBezTo>
                    <a:cubicBezTo>
                      <a:pt x="276" y="550"/>
                      <a:pt x="276" y="550"/>
                      <a:pt x="276" y="550"/>
                    </a:cubicBezTo>
                    <a:cubicBezTo>
                      <a:pt x="275" y="532"/>
                      <a:pt x="275" y="532"/>
                      <a:pt x="275" y="532"/>
                    </a:cubicBezTo>
                    <a:cubicBezTo>
                      <a:pt x="241" y="521"/>
                      <a:pt x="241" y="521"/>
                      <a:pt x="241" y="521"/>
                    </a:cubicBezTo>
                    <a:cubicBezTo>
                      <a:pt x="207" y="501"/>
                      <a:pt x="207" y="501"/>
                      <a:pt x="207" y="501"/>
                    </a:cubicBezTo>
                    <a:cubicBezTo>
                      <a:pt x="210" y="472"/>
                      <a:pt x="210" y="472"/>
                      <a:pt x="210" y="472"/>
                    </a:cubicBezTo>
                    <a:cubicBezTo>
                      <a:pt x="241" y="453"/>
                      <a:pt x="241" y="453"/>
                      <a:pt x="241" y="453"/>
                    </a:cubicBezTo>
                    <a:cubicBezTo>
                      <a:pt x="252" y="435"/>
                      <a:pt x="252" y="435"/>
                      <a:pt x="252" y="435"/>
                    </a:cubicBezTo>
                    <a:cubicBezTo>
                      <a:pt x="270" y="433"/>
                      <a:pt x="270" y="433"/>
                      <a:pt x="270" y="433"/>
                    </a:cubicBezTo>
                    <a:cubicBezTo>
                      <a:pt x="280" y="422"/>
                      <a:pt x="280" y="422"/>
                      <a:pt x="280" y="422"/>
                    </a:cubicBezTo>
                    <a:cubicBezTo>
                      <a:pt x="278" y="406"/>
                      <a:pt x="278" y="406"/>
                      <a:pt x="278" y="406"/>
                    </a:cubicBezTo>
                    <a:cubicBezTo>
                      <a:pt x="260" y="399"/>
                      <a:pt x="260" y="399"/>
                      <a:pt x="260" y="399"/>
                    </a:cubicBezTo>
                    <a:cubicBezTo>
                      <a:pt x="256" y="403"/>
                      <a:pt x="256" y="403"/>
                      <a:pt x="256" y="403"/>
                    </a:cubicBezTo>
                    <a:cubicBezTo>
                      <a:pt x="260" y="412"/>
                      <a:pt x="260" y="412"/>
                      <a:pt x="260" y="412"/>
                    </a:cubicBezTo>
                    <a:cubicBezTo>
                      <a:pt x="248" y="423"/>
                      <a:pt x="248" y="423"/>
                      <a:pt x="248" y="423"/>
                    </a:cubicBezTo>
                    <a:cubicBezTo>
                      <a:pt x="241" y="419"/>
                      <a:pt x="241" y="419"/>
                      <a:pt x="241" y="419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28" y="410"/>
                      <a:pt x="228" y="410"/>
                      <a:pt x="228" y="410"/>
                    </a:cubicBezTo>
                    <a:cubicBezTo>
                      <a:pt x="221" y="391"/>
                      <a:pt x="221" y="391"/>
                      <a:pt x="221" y="391"/>
                    </a:cubicBezTo>
                    <a:cubicBezTo>
                      <a:pt x="202" y="378"/>
                      <a:pt x="202" y="378"/>
                      <a:pt x="202" y="378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212" y="404"/>
                      <a:pt x="212" y="404"/>
                      <a:pt x="212" y="404"/>
                    </a:cubicBezTo>
                    <a:cubicBezTo>
                      <a:pt x="200" y="422"/>
                      <a:pt x="200" y="422"/>
                      <a:pt x="200" y="422"/>
                    </a:cubicBezTo>
                    <a:cubicBezTo>
                      <a:pt x="156" y="418"/>
                      <a:pt x="156" y="418"/>
                      <a:pt x="156" y="418"/>
                    </a:cubicBezTo>
                    <a:cubicBezTo>
                      <a:pt x="162" y="407"/>
                      <a:pt x="168" y="395"/>
                      <a:pt x="175" y="383"/>
                    </a:cubicBezTo>
                    <a:cubicBezTo>
                      <a:pt x="181" y="386"/>
                      <a:pt x="181" y="386"/>
                      <a:pt x="181" y="386"/>
                    </a:cubicBezTo>
                    <a:cubicBezTo>
                      <a:pt x="190" y="382"/>
                      <a:pt x="190" y="382"/>
                      <a:pt x="190" y="382"/>
                    </a:cubicBezTo>
                    <a:cubicBezTo>
                      <a:pt x="196" y="371"/>
                      <a:pt x="196" y="371"/>
                      <a:pt x="196" y="371"/>
                    </a:cubicBezTo>
                    <a:cubicBezTo>
                      <a:pt x="186" y="365"/>
                      <a:pt x="186" y="365"/>
                      <a:pt x="186" y="365"/>
                    </a:cubicBezTo>
                    <a:cubicBezTo>
                      <a:pt x="194" y="353"/>
                      <a:pt x="202" y="341"/>
                      <a:pt x="210" y="330"/>
                    </a:cubicBez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86" y="348"/>
                      <a:pt x="286" y="348"/>
                      <a:pt x="286" y="348"/>
                    </a:cubicBezTo>
                    <a:cubicBezTo>
                      <a:pt x="289" y="339"/>
                      <a:pt x="289" y="339"/>
                      <a:pt x="289" y="339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40" y="338"/>
                      <a:pt x="240" y="338"/>
                      <a:pt x="240" y="338"/>
                    </a:cubicBezTo>
                    <a:cubicBezTo>
                      <a:pt x="215" y="324"/>
                      <a:pt x="215" y="324"/>
                      <a:pt x="215" y="324"/>
                    </a:cubicBezTo>
                    <a:cubicBezTo>
                      <a:pt x="220" y="317"/>
                      <a:pt x="225" y="311"/>
                      <a:pt x="230" y="305"/>
                    </a:cubicBezTo>
                    <a:cubicBezTo>
                      <a:pt x="235" y="306"/>
                      <a:pt x="235" y="306"/>
                      <a:pt x="235" y="306"/>
                    </a:cubicBezTo>
                    <a:cubicBezTo>
                      <a:pt x="254" y="292"/>
                      <a:pt x="254" y="292"/>
                      <a:pt x="254" y="292"/>
                    </a:cubicBezTo>
                    <a:cubicBezTo>
                      <a:pt x="246" y="287"/>
                      <a:pt x="246" y="287"/>
                      <a:pt x="246" y="287"/>
                    </a:cubicBezTo>
                    <a:cubicBezTo>
                      <a:pt x="247" y="285"/>
                      <a:pt x="248" y="284"/>
                      <a:pt x="250" y="282"/>
                    </a:cubicBezTo>
                    <a:cubicBezTo>
                      <a:pt x="250" y="285"/>
                      <a:pt x="250" y="285"/>
                      <a:pt x="250" y="285"/>
                    </a:cubicBezTo>
                    <a:cubicBezTo>
                      <a:pt x="276" y="300"/>
                      <a:pt x="276" y="300"/>
                      <a:pt x="276" y="300"/>
                    </a:cubicBezTo>
                    <a:cubicBezTo>
                      <a:pt x="255" y="299"/>
                      <a:pt x="255" y="299"/>
                      <a:pt x="255" y="299"/>
                    </a:cubicBezTo>
                    <a:cubicBezTo>
                      <a:pt x="248" y="304"/>
                      <a:pt x="248" y="304"/>
                      <a:pt x="248" y="304"/>
                    </a:cubicBezTo>
                    <a:cubicBezTo>
                      <a:pt x="268" y="314"/>
                      <a:pt x="268" y="314"/>
                      <a:pt x="268" y="314"/>
                    </a:cubicBezTo>
                    <a:cubicBezTo>
                      <a:pt x="267" y="318"/>
                      <a:pt x="267" y="318"/>
                      <a:pt x="267" y="318"/>
                    </a:cubicBezTo>
                    <a:cubicBezTo>
                      <a:pt x="245" y="312"/>
                      <a:pt x="245" y="312"/>
                      <a:pt x="245" y="312"/>
                    </a:cubicBezTo>
                    <a:cubicBezTo>
                      <a:pt x="244" y="309"/>
                      <a:pt x="244" y="309"/>
                      <a:pt x="244" y="309"/>
                    </a:cubicBezTo>
                    <a:cubicBezTo>
                      <a:pt x="236" y="327"/>
                      <a:pt x="236" y="327"/>
                      <a:pt x="236" y="327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300" y="326"/>
                      <a:pt x="300" y="326"/>
                      <a:pt x="300" y="326"/>
                    </a:cubicBezTo>
                    <a:cubicBezTo>
                      <a:pt x="300" y="321"/>
                      <a:pt x="300" y="321"/>
                      <a:pt x="300" y="321"/>
                    </a:cubicBezTo>
                    <a:cubicBezTo>
                      <a:pt x="280" y="315"/>
                      <a:pt x="280" y="315"/>
                      <a:pt x="280" y="315"/>
                    </a:cubicBezTo>
                    <a:cubicBezTo>
                      <a:pt x="309" y="309"/>
                      <a:pt x="309" y="309"/>
                      <a:pt x="309" y="309"/>
                    </a:cubicBezTo>
                    <a:cubicBezTo>
                      <a:pt x="316" y="295"/>
                      <a:pt x="316" y="295"/>
                      <a:pt x="316" y="295"/>
                    </a:cubicBezTo>
                    <a:cubicBezTo>
                      <a:pt x="306" y="291"/>
                      <a:pt x="306" y="291"/>
                      <a:pt x="306" y="291"/>
                    </a:cubicBezTo>
                    <a:cubicBezTo>
                      <a:pt x="339" y="280"/>
                      <a:pt x="339" y="280"/>
                      <a:pt x="339" y="280"/>
                    </a:cubicBezTo>
                    <a:cubicBezTo>
                      <a:pt x="368" y="268"/>
                      <a:pt x="368" y="268"/>
                      <a:pt x="368" y="268"/>
                    </a:cubicBezTo>
                    <a:cubicBezTo>
                      <a:pt x="370" y="264"/>
                      <a:pt x="370" y="264"/>
                      <a:pt x="370" y="264"/>
                    </a:cubicBezTo>
                    <a:cubicBezTo>
                      <a:pt x="356" y="262"/>
                      <a:pt x="356" y="262"/>
                      <a:pt x="356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80" y="257"/>
                      <a:pt x="380" y="257"/>
                      <a:pt x="380" y="257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73" y="245"/>
                      <a:pt x="373" y="245"/>
                      <a:pt x="373" y="245"/>
                    </a:cubicBezTo>
                    <a:cubicBezTo>
                      <a:pt x="350" y="243"/>
                      <a:pt x="350" y="243"/>
                      <a:pt x="350" y="243"/>
                    </a:cubicBezTo>
                    <a:cubicBezTo>
                      <a:pt x="315" y="243"/>
                      <a:pt x="315" y="243"/>
                      <a:pt x="315" y="243"/>
                    </a:cubicBezTo>
                    <a:cubicBezTo>
                      <a:pt x="308" y="248"/>
                      <a:pt x="308" y="248"/>
                      <a:pt x="308" y="248"/>
                    </a:cubicBezTo>
                    <a:cubicBezTo>
                      <a:pt x="295" y="240"/>
                      <a:pt x="295" y="240"/>
                      <a:pt x="295" y="240"/>
                    </a:cubicBezTo>
                    <a:cubicBezTo>
                      <a:pt x="284" y="248"/>
                      <a:pt x="284" y="248"/>
                      <a:pt x="284" y="248"/>
                    </a:cubicBezTo>
                    <a:cubicBezTo>
                      <a:pt x="386" y="155"/>
                      <a:pt x="522" y="97"/>
                      <a:pt x="671" y="97"/>
                    </a:cubicBezTo>
                    <a:close/>
                    <a:moveTo>
                      <a:pt x="241" y="419"/>
                    </a:moveTo>
                    <a:cubicBezTo>
                      <a:pt x="232" y="413"/>
                      <a:pt x="232" y="413"/>
                      <a:pt x="232" y="413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44" y="410"/>
                      <a:pt x="244" y="410"/>
                      <a:pt x="244" y="410"/>
                    </a:cubicBezTo>
                    <a:cubicBezTo>
                      <a:pt x="241" y="419"/>
                      <a:pt x="241" y="419"/>
                      <a:pt x="241" y="419"/>
                    </a:cubicBezTo>
                    <a:close/>
                    <a:moveTo>
                      <a:pt x="296" y="1105"/>
                    </a:moveTo>
                    <a:cubicBezTo>
                      <a:pt x="189" y="1012"/>
                      <a:pt x="116" y="881"/>
                      <a:pt x="100" y="733"/>
                    </a:cubicBezTo>
                    <a:cubicBezTo>
                      <a:pt x="116" y="746"/>
                      <a:pt x="116" y="746"/>
                      <a:pt x="116" y="746"/>
                    </a:cubicBezTo>
                    <a:cubicBezTo>
                      <a:pt x="123" y="744"/>
                      <a:pt x="123" y="744"/>
                      <a:pt x="123" y="744"/>
                    </a:cubicBezTo>
                    <a:cubicBezTo>
                      <a:pt x="99" y="719"/>
                      <a:pt x="99" y="719"/>
                      <a:pt x="99" y="719"/>
                    </a:cubicBezTo>
                    <a:cubicBezTo>
                      <a:pt x="99" y="714"/>
                      <a:pt x="98" y="709"/>
                      <a:pt x="98" y="704"/>
                    </a:cubicBezTo>
                    <a:cubicBezTo>
                      <a:pt x="111" y="714"/>
                      <a:pt x="111" y="714"/>
                      <a:pt x="111" y="714"/>
                    </a:cubicBezTo>
                    <a:cubicBezTo>
                      <a:pt x="140" y="746"/>
                      <a:pt x="140" y="746"/>
                      <a:pt x="140" y="746"/>
                    </a:cubicBezTo>
                    <a:cubicBezTo>
                      <a:pt x="139" y="761"/>
                      <a:pt x="139" y="761"/>
                      <a:pt x="139" y="761"/>
                    </a:cubicBezTo>
                    <a:cubicBezTo>
                      <a:pt x="192" y="788"/>
                      <a:pt x="192" y="788"/>
                      <a:pt x="192" y="788"/>
                    </a:cubicBezTo>
                    <a:cubicBezTo>
                      <a:pt x="201" y="783"/>
                      <a:pt x="201" y="783"/>
                      <a:pt x="201" y="783"/>
                    </a:cubicBezTo>
                    <a:cubicBezTo>
                      <a:pt x="241" y="804"/>
                      <a:pt x="241" y="804"/>
                      <a:pt x="241" y="804"/>
                    </a:cubicBezTo>
                    <a:cubicBezTo>
                      <a:pt x="251" y="814"/>
                      <a:pt x="251" y="814"/>
                      <a:pt x="251" y="814"/>
                    </a:cubicBezTo>
                    <a:cubicBezTo>
                      <a:pt x="276" y="831"/>
                      <a:pt x="276" y="831"/>
                      <a:pt x="276" y="831"/>
                    </a:cubicBezTo>
                    <a:cubicBezTo>
                      <a:pt x="284" y="845"/>
                      <a:pt x="284" y="845"/>
                      <a:pt x="284" y="845"/>
                    </a:cubicBezTo>
                    <a:cubicBezTo>
                      <a:pt x="277" y="846"/>
                      <a:pt x="277" y="846"/>
                      <a:pt x="277" y="846"/>
                    </a:cubicBezTo>
                    <a:cubicBezTo>
                      <a:pt x="270" y="863"/>
                      <a:pt x="270" y="863"/>
                      <a:pt x="270" y="863"/>
                    </a:cubicBezTo>
                    <a:cubicBezTo>
                      <a:pt x="275" y="880"/>
                      <a:pt x="275" y="880"/>
                      <a:pt x="275" y="880"/>
                    </a:cubicBezTo>
                    <a:cubicBezTo>
                      <a:pt x="261" y="889"/>
                      <a:pt x="261" y="889"/>
                      <a:pt x="261" y="889"/>
                    </a:cubicBezTo>
                    <a:cubicBezTo>
                      <a:pt x="244" y="933"/>
                      <a:pt x="244" y="933"/>
                      <a:pt x="244" y="933"/>
                    </a:cubicBezTo>
                    <a:cubicBezTo>
                      <a:pt x="289" y="994"/>
                      <a:pt x="289" y="994"/>
                      <a:pt x="289" y="994"/>
                    </a:cubicBezTo>
                    <a:cubicBezTo>
                      <a:pt x="315" y="1004"/>
                      <a:pt x="315" y="1004"/>
                      <a:pt x="315" y="1004"/>
                    </a:cubicBezTo>
                    <a:cubicBezTo>
                      <a:pt x="296" y="1105"/>
                      <a:pt x="296" y="1105"/>
                      <a:pt x="296" y="1105"/>
                    </a:cubicBezTo>
                    <a:close/>
                    <a:moveTo>
                      <a:pt x="253" y="279"/>
                    </a:moveTo>
                    <a:cubicBezTo>
                      <a:pt x="254" y="277"/>
                      <a:pt x="256" y="275"/>
                      <a:pt x="258" y="273"/>
                    </a:cubicBezTo>
                    <a:cubicBezTo>
                      <a:pt x="286" y="270"/>
                      <a:pt x="286" y="270"/>
                      <a:pt x="286" y="270"/>
                    </a:cubicBezTo>
                    <a:cubicBezTo>
                      <a:pt x="298" y="271"/>
                      <a:pt x="298" y="271"/>
                      <a:pt x="298" y="271"/>
                    </a:cubicBezTo>
                    <a:cubicBezTo>
                      <a:pt x="281" y="277"/>
                      <a:pt x="281" y="277"/>
                      <a:pt x="281" y="277"/>
                    </a:cubicBezTo>
                    <a:cubicBezTo>
                      <a:pt x="277" y="281"/>
                      <a:pt x="277" y="281"/>
                      <a:pt x="277" y="281"/>
                    </a:cubicBezTo>
                    <a:cubicBezTo>
                      <a:pt x="282" y="289"/>
                      <a:pt x="282" y="289"/>
                      <a:pt x="282" y="289"/>
                    </a:cubicBezTo>
                    <a:cubicBezTo>
                      <a:pt x="271" y="284"/>
                      <a:pt x="271" y="284"/>
                      <a:pt x="271" y="284"/>
                    </a:cubicBezTo>
                    <a:cubicBezTo>
                      <a:pt x="253" y="279"/>
                      <a:pt x="253" y="279"/>
                      <a:pt x="253" y="279"/>
                    </a:cubicBezTo>
                    <a:close/>
                    <a:moveTo>
                      <a:pt x="385" y="263"/>
                    </a:moveTo>
                    <a:cubicBezTo>
                      <a:pt x="380" y="261"/>
                      <a:pt x="380" y="261"/>
                      <a:pt x="380" y="261"/>
                    </a:cubicBezTo>
                    <a:cubicBezTo>
                      <a:pt x="394" y="251"/>
                      <a:pt x="394" y="251"/>
                      <a:pt x="394" y="251"/>
                    </a:cubicBezTo>
                    <a:cubicBezTo>
                      <a:pt x="401" y="251"/>
                      <a:pt x="401" y="251"/>
                      <a:pt x="401" y="251"/>
                    </a:cubicBezTo>
                    <a:cubicBezTo>
                      <a:pt x="404" y="242"/>
                      <a:pt x="404" y="242"/>
                      <a:pt x="404" y="242"/>
                    </a:cubicBezTo>
                    <a:cubicBezTo>
                      <a:pt x="413" y="239"/>
                      <a:pt x="413" y="239"/>
                      <a:pt x="413" y="239"/>
                    </a:cubicBezTo>
                    <a:cubicBezTo>
                      <a:pt x="431" y="237"/>
                      <a:pt x="431" y="237"/>
                      <a:pt x="431" y="237"/>
                    </a:cubicBezTo>
                    <a:cubicBezTo>
                      <a:pt x="437" y="227"/>
                      <a:pt x="437" y="227"/>
                      <a:pt x="437" y="227"/>
                    </a:cubicBezTo>
                    <a:cubicBezTo>
                      <a:pt x="450" y="226"/>
                      <a:pt x="450" y="226"/>
                      <a:pt x="450" y="226"/>
                    </a:cubicBezTo>
                    <a:cubicBezTo>
                      <a:pt x="460" y="217"/>
                      <a:pt x="460" y="217"/>
                      <a:pt x="460" y="217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1" y="223"/>
                      <a:pt x="481" y="223"/>
                      <a:pt x="481" y="223"/>
                    </a:cubicBezTo>
                    <a:cubicBezTo>
                      <a:pt x="483" y="223"/>
                      <a:pt x="483" y="223"/>
                      <a:pt x="483" y="223"/>
                    </a:cubicBez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4" y="230"/>
                      <a:pt x="474" y="230"/>
                      <a:pt x="474" y="230"/>
                    </a:cubicBezTo>
                    <a:cubicBezTo>
                      <a:pt x="474" y="231"/>
                      <a:pt x="474" y="231"/>
                      <a:pt x="474" y="231"/>
                    </a:cubicBezTo>
                    <a:cubicBezTo>
                      <a:pt x="481" y="228"/>
                      <a:pt x="481" y="228"/>
                      <a:pt x="481" y="228"/>
                    </a:cubicBezTo>
                    <a:cubicBezTo>
                      <a:pt x="482" y="236"/>
                      <a:pt x="482" y="236"/>
                      <a:pt x="482" y="236"/>
                    </a:cubicBezTo>
                    <a:cubicBezTo>
                      <a:pt x="486" y="230"/>
                      <a:pt x="486" y="230"/>
                      <a:pt x="486" y="230"/>
                    </a:cubicBezTo>
                    <a:cubicBezTo>
                      <a:pt x="485" y="227"/>
                      <a:pt x="485" y="227"/>
                      <a:pt x="485" y="227"/>
                    </a:cubicBezTo>
                    <a:cubicBezTo>
                      <a:pt x="491" y="229"/>
                      <a:pt x="491" y="229"/>
                      <a:pt x="491" y="229"/>
                    </a:cubicBezTo>
                    <a:cubicBezTo>
                      <a:pt x="494" y="238"/>
                      <a:pt x="494" y="238"/>
                      <a:pt x="494" y="238"/>
                    </a:cubicBezTo>
                    <a:cubicBezTo>
                      <a:pt x="496" y="227"/>
                      <a:pt x="496" y="227"/>
                      <a:pt x="496" y="227"/>
                    </a:cubicBezTo>
                    <a:cubicBezTo>
                      <a:pt x="502" y="227"/>
                      <a:pt x="502" y="227"/>
                      <a:pt x="502" y="227"/>
                    </a:cubicBezTo>
                    <a:cubicBezTo>
                      <a:pt x="501" y="225"/>
                      <a:pt x="501" y="225"/>
                      <a:pt x="501" y="225"/>
                    </a:cubicBezTo>
                    <a:cubicBezTo>
                      <a:pt x="511" y="226"/>
                      <a:pt x="511" y="226"/>
                      <a:pt x="511" y="226"/>
                    </a:cubicBezTo>
                    <a:cubicBezTo>
                      <a:pt x="513" y="239"/>
                      <a:pt x="513" y="239"/>
                      <a:pt x="513" y="239"/>
                    </a:cubicBezTo>
                    <a:cubicBezTo>
                      <a:pt x="521" y="249"/>
                      <a:pt x="521" y="249"/>
                      <a:pt x="521" y="249"/>
                    </a:cubicBezTo>
                    <a:cubicBezTo>
                      <a:pt x="518" y="254"/>
                      <a:pt x="518" y="254"/>
                      <a:pt x="518" y="254"/>
                    </a:cubicBezTo>
                    <a:cubicBezTo>
                      <a:pt x="526" y="261"/>
                      <a:pt x="526" y="261"/>
                      <a:pt x="526" y="261"/>
                    </a:cubicBezTo>
                    <a:cubicBezTo>
                      <a:pt x="529" y="259"/>
                      <a:pt x="529" y="259"/>
                      <a:pt x="529" y="259"/>
                    </a:cubicBezTo>
                    <a:cubicBezTo>
                      <a:pt x="539" y="262"/>
                      <a:pt x="539" y="262"/>
                      <a:pt x="539" y="262"/>
                    </a:cubicBezTo>
                    <a:cubicBezTo>
                      <a:pt x="543" y="268"/>
                      <a:pt x="543" y="268"/>
                      <a:pt x="543" y="268"/>
                    </a:cubicBezTo>
                    <a:cubicBezTo>
                      <a:pt x="560" y="297"/>
                      <a:pt x="560" y="297"/>
                      <a:pt x="560" y="297"/>
                    </a:cubicBezTo>
                    <a:cubicBezTo>
                      <a:pt x="563" y="301"/>
                      <a:pt x="563" y="301"/>
                      <a:pt x="563" y="301"/>
                    </a:cubicBezTo>
                    <a:cubicBezTo>
                      <a:pt x="555" y="304"/>
                      <a:pt x="555" y="304"/>
                      <a:pt x="555" y="304"/>
                    </a:cubicBezTo>
                    <a:cubicBezTo>
                      <a:pt x="569" y="311"/>
                      <a:pt x="569" y="311"/>
                      <a:pt x="569" y="311"/>
                    </a:cubicBezTo>
                    <a:cubicBezTo>
                      <a:pt x="573" y="319"/>
                      <a:pt x="573" y="319"/>
                      <a:pt x="573" y="319"/>
                    </a:cubicBezTo>
                    <a:cubicBezTo>
                      <a:pt x="581" y="320"/>
                      <a:pt x="581" y="320"/>
                      <a:pt x="581" y="320"/>
                    </a:cubicBezTo>
                    <a:cubicBezTo>
                      <a:pt x="589" y="329"/>
                      <a:pt x="589" y="329"/>
                      <a:pt x="589" y="329"/>
                    </a:cubicBezTo>
                    <a:cubicBezTo>
                      <a:pt x="588" y="330"/>
                      <a:pt x="587" y="331"/>
                      <a:pt x="585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71" y="332"/>
                      <a:pt x="571" y="332"/>
                      <a:pt x="571" y="332"/>
                    </a:cubicBezTo>
                    <a:cubicBezTo>
                      <a:pt x="562" y="325"/>
                      <a:pt x="562" y="325"/>
                      <a:pt x="562" y="325"/>
                    </a:cubicBezTo>
                    <a:cubicBezTo>
                      <a:pt x="559" y="327"/>
                      <a:pt x="559" y="327"/>
                      <a:pt x="559" y="327"/>
                    </a:cubicBezTo>
                    <a:cubicBezTo>
                      <a:pt x="564" y="332"/>
                      <a:pt x="564" y="332"/>
                      <a:pt x="564" y="332"/>
                    </a:cubicBezTo>
                    <a:cubicBezTo>
                      <a:pt x="555" y="343"/>
                      <a:pt x="555" y="343"/>
                      <a:pt x="555" y="343"/>
                    </a:cubicBezTo>
                    <a:cubicBezTo>
                      <a:pt x="560" y="343"/>
                      <a:pt x="560" y="343"/>
                      <a:pt x="560" y="343"/>
                    </a:cubicBezTo>
                    <a:cubicBezTo>
                      <a:pt x="566" y="336"/>
                      <a:pt x="566" y="336"/>
                      <a:pt x="566" y="336"/>
                    </a:cubicBezTo>
                    <a:cubicBezTo>
                      <a:pt x="570" y="335"/>
                      <a:pt x="570" y="335"/>
                      <a:pt x="570" y="335"/>
                    </a:cubicBezTo>
                    <a:cubicBezTo>
                      <a:pt x="570" y="338"/>
                      <a:pt x="570" y="338"/>
                      <a:pt x="570" y="338"/>
                    </a:cubicBezTo>
                    <a:cubicBezTo>
                      <a:pt x="585" y="334"/>
                      <a:pt x="585" y="334"/>
                      <a:pt x="585" y="334"/>
                    </a:cubicBezTo>
                    <a:cubicBezTo>
                      <a:pt x="577" y="353"/>
                      <a:pt x="577" y="353"/>
                      <a:pt x="577" y="353"/>
                    </a:cubicBezTo>
                    <a:cubicBezTo>
                      <a:pt x="555" y="369"/>
                      <a:pt x="555" y="369"/>
                      <a:pt x="555" y="369"/>
                    </a:cubicBezTo>
                    <a:cubicBezTo>
                      <a:pt x="546" y="365"/>
                      <a:pt x="546" y="365"/>
                      <a:pt x="546" y="365"/>
                    </a:cubicBezTo>
                    <a:cubicBezTo>
                      <a:pt x="540" y="388"/>
                      <a:pt x="540" y="388"/>
                      <a:pt x="540" y="388"/>
                    </a:cubicBezTo>
                    <a:cubicBezTo>
                      <a:pt x="505" y="405"/>
                      <a:pt x="505" y="405"/>
                      <a:pt x="505" y="405"/>
                    </a:cubicBezTo>
                    <a:cubicBezTo>
                      <a:pt x="508" y="427"/>
                      <a:pt x="508" y="427"/>
                      <a:pt x="508" y="427"/>
                    </a:cubicBezTo>
                    <a:cubicBezTo>
                      <a:pt x="499" y="439"/>
                      <a:pt x="499" y="439"/>
                      <a:pt x="499" y="439"/>
                    </a:cubicBezTo>
                    <a:cubicBezTo>
                      <a:pt x="494" y="467"/>
                      <a:pt x="494" y="467"/>
                      <a:pt x="494" y="467"/>
                    </a:cubicBezTo>
                    <a:cubicBezTo>
                      <a:pt x="481" y="468"/>
                      <a:pt x="481" y="468"/>
                      <a:pt x="481" y="468"/>
                    </a:cubicBezTo>
                    <a:cubicBezTo>
                      <a:pt x="474" y="458"/>
                      <a:pt x="474" y="458"/>
                      <a:pt x="474" y="458"/>
                    </a:cubicBezTo>
                    <a:cubicBezTo>
                      <a:pt x="460" y="464"/>
                      <a:pt x="460" y="464"/>
                      <a:pt x="460" y="464"/>
                    </a:cubicBezTo>
                    <a:cubicBezTo>
                      <a:pt x="448" y="459"/>
                      <a:pt x="448" y="459"/>
                      <a:pt x="448" y="459"/>
                    </a:cubicBezTo>
                    <a:cubicBezTo>
                      <a:pt x="422" y="416"/>
                      <a:pt x="422" y="416"/>
                      <a:pt x="422" y="416"/>
                    </a:cubicBezTo>
                    <a:cubicBezTo>
                      <a:pt x="413" y="414"/>
                      <a:pt x="413" y="414"/>
                      <a:pt x="413" y="414"/>
                    </a:cubicBezTo>
                    <a:cubicBezTo>
                      <a:pt x="412" y="387"/>
                      <a:pt x="412" y="387"/>
                      <a:pt x="412" y="387"/>
                    </a:cubicBezTo>
                    <a:cubicBezTo>
                      <a:pt x="425" y="382"/>
                      <a:pt x="425" y="382"/>
                      <a:pt x="425" y="382"/>
                    </a:cubicBezTo>
                    <a:cubicBezTo>
                      <a:pt x="426" y="376"/>
                      <a:pt x="426" y="376"/>
                      <a:pt x="426" y="376"/>
                    </a:cubicBezTo>
                    <a:cubicBezTo>
                      <a:pt x="408" y="374"/>
                      <a:pt x="408" y="374"/>
                      <a:pt x="408" y="374"/>
                    </a:cubicBezTo>
                    <a:cubicBezTo>
                      <a:pt x="410" y="364"/>
                      <a:pt x="410" y="364"/>
                      <a:pt x="410" y="364"/>
                    </a:cubicBezTo>
                    <a:cubicBezTo>
                      <a:pt x="415" y="363"/>
                      <a:pt x="415" y="363"/>
                      <a:pt x="415" y="363"/>
                    </a:cubicBezTo>
                    <a:cubicBezTo>
                      <a:pt x="430" y="363"/>
                      <a:pt x="430" y="363"/>
                      <a:pt x="430" y="363"/>
                    </a:cubicBezTo>
                    <a:cubicBezTo>
                      <a:pt x="418" y="348"/>
                      <a:pt x="418" y="348"/>
                      <a:pt x="418" y="348"/>
                    </a:cubicBezTo>
                    <a:cubicBezTo>
                      <a:pt x="416" y="351"/>
                      <a:pt x="416" y="351"/>
                      <a:pt x="416" y="351"/>
                    </a:cubicBezTo>
                    <a:cubicBezTo>
                      <a:pt x="395" y="310"/>
                      <a:pt x="395" y="310"/>
                      <a:pt x="395" y="310"/>
                    </a:cubicBezTo>
                    <a:cubicBezTo>
                      <a:pt x="366" y="302"/>
                      <a:pt x="366" y="302"/>
                      <a:pt x="366" y="302"/>
                    </a:cubicBezTo>
                    <a:cubicBezTo>
                      <a:pt x="362" y="290"/>
                      <a:pt x="362" y="290"/>
                      <a:pt x="362" y="290"/>
                    </a:cubicBezTo>
                    <a:cubicBezTo>
                      <a:pt x="371" y="290"/>
                      <a:pt x="371" y="290"/>
                      <a:pt x="371" y="290"/>
                    </a:cubicBezTo>
                    <a:cubicBezTo>
                      <a:pt x="371" y="287"/>
                      <a:pt x="371" y="287"/>
                      <a:pt x="371" y="287"/>
                    </a:cubicBezTo>
                    <a:cubicBezTo>
                      <a:pt x="360" y="286"/>
                      <a:pt x="360" y="286"/>
                      <a:pt x="360" y="286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67" y="271"/>
                      <a:pt x="367" y="271"/>
                      <a:pt x="367" y="271"/>
                    </a:cubicBezTo>
                    <a:cubicBezTo>
                      <a:pt x="383" y="271"/>
                      <a:pt x="383" y="271"/>
                      <a:pt x="383" y="271"/>
                    </a:cubicBezTo>
                    <a:cubicBezTo>
                      <a:pt x="385" y="263"/>
                      <a:pt x="385" y="263"/>
                      <a:pt x="385" y="263"/>
                    </a:cubicBezTo>
                    <a:close/>
                    <a:moveTo>
                      <a:pt x="204" y="353"/>
                    </a:moveTo>
                    <a:cubicBezTo>
                      <a:pt x="198" y="363"/>
                      <a:pt x="198" y="363"/>
                      <a:pt x="198" y="363"/>
                    </a:cubicBezTo>
                    <a:cubicBezTo>
                      <a:pt x="203" y="375"/>
                      <a:pt x="203" y="375"/>
                      <a:pt x="203" y="375"/>
                    </a:cubicBezTo>
                    <a:cubicBezTo>
                      <a:pt x="213" y="374"/>
                      <a:pt x="213" y="374"/>
                      <a:pt x="213" y="374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20" y="368"/>
                      <a:pt x="220" y="368"/>
                      <a:pt x="220" y="368"/>
                    </a:cubicBezTo>
                    <a:cubicBezTo>
                      <a:pt x="229" y="355"/>
                      <a:pt x="229" y="355"/>
                      <a:pt x="229" y="355"/>
                    </a:cubicBezTo>
                    <a:cubicBezTo>
                      <a:pt x="204" y="353"/>
                      <a:pt x="204" y="353"/>
                      <a:pt x="204" y="353"/>
                    </a:cubicBezTo>
                    <a:close/>
                    <a:moveTo>
                      <a:pt x="198" y="413"/>
                    </a:moveTo>
                    <a:cubicBezTo>
                      <a:pt x="175" y="406"/>
                      <a:pt x="175" y="406"/>
                      <a:pt x="175" y="406"/>
                    </a:cubicBezTo>
                    <a:cubicBezTo>
                      <a:pt x="187" y="397"/>
                      <a:pt x="187" y="397"/>
                      <a:pt x="187" y="397"/>
                    </a:cubicBezTo>
                    <a:cubicBezTo>
                      <a:pt x="203" y="406"/>
                      <a:pt x="203" y="406"/>
                      <a:pt x="203" y="406"/>
                    </a:cubicBezTo>
                    <a:cubicBezTo>
                      <a:pt x="198" y="413"/>
                      <a:pt x="198" y="413"/>
                      <a:pt x="198" y="413"/>
                    </a:cubicBezTo>
                    <a:close/>
                    <a:moveTo>
                      <a:pt x="256" y="438"/>
                    </a:moveTo>
                    <a:cubicBezTo>
                      <a:pt x="248" y="457"/>
                      <a:pt x="248" y="457"/>
                      <a:pt x="248" y="457"/>
                    </a:cubicBezTo>
                    <a:cubicBezTo>
                      <a:pt x="259" y="463"/>
                      <a:pt x="259" y="463"/>
                      <a:pt x="259" y="463"/>
                    </a:cubicBezTo>
                    <a:cubicBezTo>
                      <a:pt x="270" y="454"/>
                      <a:pt x="270" y="454"/>
                      <a:pt x="270" y="454"/>
                    </a:cubicBezTo>
                    <a:cubicBezTo>
                      <a:pt x="281" y="459"/>
                      <a:pt x="281" y="459"/>
                      <a:pt x="281" y="459"/>
                    </a:cubicBezTo>
                    <a:cubicBezTo>
                      <a:pt x="288" y="458"/>
                      <a:pt x="288" y="458"/>
                      <a:pt x="288" y="458"/>
                    </a:cubicBez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56" y="438"/>
                      <a:pt x="256" y="438"/>
                      <a:pt x="256" y="438"/>
                    </a:cubicBezTo>
                    <a:close/>
                    <a:moveTo>
                      <a:pt x="249" y="356"/>
                    </a:moveTo>
                    <a:cubicBezTo>
                      <a:pt x="231" y="369"/>
                      <a:pt x="231" y="369"/>
                      <a:pt x="231" y="369"/>
                    </a:cubicBezTo>
                    <a:cubicBezTo>
                      <a:pt x="239" y="392"/>
                      <a:pt x="239" y="392"/>
                      <a:pt x="239" y="392"/>
                    </a:cubicBezTo>
                    <a:cubicBezTo>
                      <a:pt x="258" y="397"/>
                      <a:pt x="258" y="397"/>
                      <a:pt x="258" y="397"/>
                    </a:cubicBezTo>
                    <a:cubicBezTo>
                      <a:pt x="291" y="400"/>
                      <a:pt x="291" y="400"/>
                      <a:pt x="291" y="400"/>
                    </a:cubicBezTo>
                    <a:cubicBezTo>
                      <a:pt x="300" y="398"/>
                      <a:pt x="300" y="398"/>
                      <a:pt x="300" y="398"/>
                    </a:cubicBezTo>
                    <a:cubicBezTo>
                      <a:pt x="312" y="405"/>
                      <a:pt x="312" y="405"/>
                      <a:pt x="312" y="405"/>
                    </a:cubicBezTo>
                    <a:cubicBezTo>
                      <a:pt x="301" y="422"/>
                      <a:pt x="301" y="422"/>
                      <a:pt x="301" y="422"/>
                    </a:cubicBezTo>
                    <a:cubicBezTo>
                      <a:pt x="305" y="426"/>
                      <a:pt x="305" y="426"/>
                      <a:pt x="305" y="426"/>
                    </a:cubicBezTo>
                    <a:cubicBezTo>
                      <a:pt x="314" y="422"/>
                      <a:pt x="314" y="422"/>
                      <a:pt x="314" y="422"/>
                    </a:cubicBezTo>
                    <a:cubicBezTo>
                      <a:pt x="315" y="409"/>
                      <a:pt x="315" y="409"/>
                      <a:pt x="315" y="409"/>
                    </a:cubicBezTo>
                    <a:cubicBezTo>
                      <a:pt x="333" y="421"/>
                      <a:pt x="333" y="421"/>
                      <a:pt x="333" y="421"/>
                    </a:cubicBezTo>
                    <a:cubicBezTo>
                      <a:pt x="328" y="428"/>
                      <a:pt x="328" y="428"/>
                      <a:pt x="328" y="428"/>
                    </a:cubicBezTo>
                    <a:cubicBezTo>
                      <a:pt x="321" y="434"/>
                      <a:pt x="321" y="434"/>
                      <a:pt x="321" y="434"/>
                    </a:cubicBezTo>
                    <a:cubicBezTo>
                      <a:pt x="321" y="439"/>
                      <a:pt x="321" y="439"/>
                      <a:pt x="321" y="439"/>
                    </a:cubicBezTo>
                    <a:cubicBezTo>
                      <a:pt x="302" y="442"/>
                      <a:pt x="302" y="442"/>
                      <a:pt x="302" y="442"/>
                    </a:cubicBezTo>
                    <a:cubicBezTo>
                      <a:pt x="299" y="450"/>
                      <a:pt x="299" y="450"/>
                      <a:pt x="299" y="450"/>
                    </a:cubicBezTo>
                    <a:cubicBezTo>
                      <a:pt x="324" y="449"/>
                      <a:pt x="324" y="449"/>
                      <a:pt x="324" y="449"/>
                    </a:cubicBezTo>
                    <a:cubicBezTo>
                      <a:pt x="339" y="462"/>
                      <a:pt x="339" y="462"/>
                      <a:pt x="339" y="462"/>
                    </a:cubicBezTo>
                    <a:cubicBezTo>
                      <a:pt x="368" y="477"/>
                      <a:pt x="368" y="477"/>
                      <a:pt x="368" y="477"/>
                    </a:cubicBezTo>
                    <a:cubicBezTo>
                      <a:pt x="369" y="471"/>
                      <a:pt x="369" y="471"/>
                      <a:pt x="369" y="471"/>
                    </a:cubicBezTo>
                    <a:cubicBezTo>
                      <a:pt x="351" y="458"/>
                      <a:pt x="351" y="458"/>
                      <a:pt x="351" y="458"/>
                    </a:cubicBezTo>
                    <a:cubicBezTo>
                      <a:pt x="376" y="467"/>
                      <a:pt x="376" y="467"/>
                      <a:pt x="376" y="467"/>
                    </a:cubicBezTo>
                    <a:cubicBezTo>
                      <a:pt x="374" y="458"/>
                      <a:pt x="374" y="458"/>
                      <a:pt x="374" y="458"/>
                    </a:cubicBezTo>
                    <a:cubicBezTo>
                      <a:pt x="353" y="436"/>
                      <a:pt x="353" y="436"/>
                      <a:pt x="353" y="436"/>
                    </a:cubicBezTo>
                    <a:cubicBezTo>
                      <a:pt x="362" y="431"/>
                      <a:pt x="362" y="431"/>
                      <a:pt x="362" y="431"/>
                    </a:cubicBezTo>
                    <a:cubicBezTo>
                      <a:pt x="382" y="446"/>
                      <a:pt x="382" y="446"/>
                      <a:pt x="382" y="446"/>
                    </a:cubicBezTo>
                    <a:cubicBezTo>
                      <a:pt x="393" y="430"/>
                      <a:pt x="393" y="430"/>
                      <a:pt x="393" y="430"/>
                    </a:cubicBezTo>
                    <a:cubicBezTo>
                      <a:pt x="374" y="419"/>
                      <a:pt x="374" y="419"/>
                      <a:pt x="374" y="419"/>
                    </a:cubicBezTo>
                    <a:cubicBezTo>
                      <a:pt x="349" y="410"/>
                      <a:pt x="349" y="410"/>
                      <a:pt x="349" y="410"/>
                    </a:cubicBezTo>
                    <a:cubicBezTo>
                      <a:pt x="359" y="399"/>
                      <a:pt x="359" y="399"/>
                      <a:pt x="359" y="399"/>
                    </a:cubicBezTo>
                    <a:cubicBezTo>
                      <a:pt x="330" y="379"/>
                      <a:pt x="330" y="379"/>
                      <a:pt x="330" y="379"/>
                    </a:cubicBezTo>
                    <a:cubicBezTo>
                      <a:pt x="322" y="383"/>
                      <a:pt x="322" y="383"/>
                      <a:pt x="322" y="383"/>
                    </a:cubicBezTo>
                    <a:cubicBezTo>
                      <a:pt x="316" y="381"/>
                      <a:pt x="316" y="381"/>
                      <a:pt x="316" y="381"/>
                    </a:cubicBezTo>
                    <a:cubicBezTo>
                      <a:pt x="314" y="371"/>
                      <a:pt x="314" y="371"/>
                      <a:pt x="314" y="371"/>
                    </a:cubicBezTo>
                    <a:cubicBezTo>
                      <a:pt x="296" y="370"/>
                      <a:pt x="296" y="370"/>
                      <a:pt x="296" y="370"/>
                    </a:cubicBezTo>
                    <a:cubicBezTo>
                      <a:pt x="294" y="378"/>
                      <a:pt x="294" y="378"/>
                      <a:pt x="294" y="378"/>
                    </a:cubicBezTo>
                    <a:cubicBezTo>
                      <a:pt x="283" y="376"/>
                      <a:pt x="283" y="376"/>
                      <a:pt x="283" y="376"/>
                    </a:cubicBezTo>
                    <a:cubicBezTo>
                      <a:pt x="286" y="367"/>
                      <a:pt x="286" y="367"/>
                      <a:pt x="286" y="36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62" y="363"/>
                      <a:pt x="262" y="363"/>
                      <a:pt x="262" y="363"/>
                    </a:cubicBezTo>
                    <a:cubicBezTo>
                      <a:pt x="260" y="385"/>
                      <a:pt x="260" y="385"/>
                      <a:pt x="260" y="385"/>
                    </a:cubicBezTo>
                    <a:cubicBezTo>
                      <a:pt x="256" y="385"/>
                      <a:pt x="256" y="385"/>
                      <a:pt x="256" y="385"/>
                    </a:cubicBezTo>
                    <a:cubicBezTo>
                      <a:pt x="250" y="368"/>
                      <a:pt x="250" y="368"/>
                      <a:pt x="250" y="368"/>
                    </a:cubicBezTo>
                    <a:cubicBezTo>
                      <a:pt x="257" y="355"/>
                      <a:pt x="257" y="355"/>
                      <a:pt x="257" y="355"/>
                    </a:cubicBezTo>
                    <a:cubicBezTo>
                      <a:pt x="249" y="356"/>
                      <a:pt x="249" y="356"/>
                      <a:pt x="249" y="356"/>
                    </a:cubicBezTo>
                    <a:close/>
                    <a:moveTo>
                      <a:pt x="317" y="771"/>
                    </a:moveTo>
                    <a:cubicBezTo>
                      <a:pt x="326" y="770"/>
                      <a:pt x="326" y="770"/>
                      <a:pt x="326" y="770"/>
                    </a:cubicBezTo>
                    <a:cubicBezTo>
                      <a:pt x="327" y="764"/>
                      <a:pt x="327" y="764"/>
                      <a:pt x="327" y="764"/>
                    </a:cubicBezTo>
                    <a:cubicBezTo>
                      <a:pt x="340" y="765"/>
                      <a:pt x="340" y="765"/>
                      <a:pt x="340" y="765"/>
                    </a:cubicBezTo>
                    <a:cubicBezTo>
                      <a:pt x="352" y="769"/>
                      <a:pt x="352" y="769"/>
                      <a:pt x="352" y="769"/>
                    </a:cubicBezTo>
                    <a:cubicBezTo>
                      <a:pt x="338" y="778"/>
                      <a:pt x="338" y="778"/>
                      <a:pt x="338" y="778"/>
                    </a:cubicBezTo>
                    <a:cubicBezTo>
                      <a:pt x="331" y="774"/>
                      <a:pt x="331" y="774"/>
                      <a:pt x="331" y="774"/>
                    </a:cubicBezTo>
                    <a:cubicBezTo>
                      <a:pt x="319" y="774"/>
                      <a:pt x="319" y="774"/>
                      <a:pt x="319" y="774"/>
                    </a:cubicBezTo>
                    <a:cubicBezTo>
                      <a:pt x="317" y="771"/>
                      <a:pt x="317" y="771"/>
                      <a:pt x="317" y="771"/>
                    </a:cubicBezTo>
                    <a:close/>
                    <a:moveTo>
                      <a:pt x="358" y="771"/>
                    </a:moveTo>
                    <a:cubicBezTo>
                      <a:pt x="359" y="775"/>
                      <a:pt x="359" y="775"/>
                      <a:pt x="359" y="775"/>
                    </a:cubicBezTo>
                    <a:cubicBezTo>
                      <a:pt x="367" y="775"/>
                      <a:pt x="367" y="775"/>
                      <a:pt x="367" y="775"/>
                    </a:cubicBezTo>
                    <a:cubicBezTo>
                      <a:pt x="367" y="771"/>
                      <a:pt x="367" y="771"/>
                      <a:pt x="367" y="771"/>
                    </a:cubicBezTo>
                    <a:cubicBezTo>
                      <a:pt x="358" y="771"/>
                      <a:pt x="358" y="771"/>
                      <a:pt x="358" y="771"/>
                    </a:cubicBezTo>
                    <a:close/>
                    <a:moveTo>
                      <a:pt x="297" y="771"/>
                    </a:moveTo>
                    <a:cubicBezTo>
                      <a:pt x="296" y="774"/>
                      <a:pt x="296" y="774"/>
                      <a:pt x="296" y="774"/>
                    </a:cubicBezTo>
                    <a:cubicBezTo>
                      <a:pt x="304" y="777"/>
                      <a:pt x="304" y="777"/>
                      <a:pt x="304" y="777"/>
                    </a:cubicBezTo>
                    <a:cubicBezTo>
                      <a:pt x="308" y="776"/>
                      <a:pt x="308" y="776"/>
                      <a:pt x="308" y="776"/>
                    </a:cubicBezTo>
                    <a:cubicBezTo>
                      <a:pt x="307" y="773"/>
                      <a:pt x="307" y="773"/>
                      <a:pt x="307" y="773"/>
                    </a:cubicBezTo>
                    <a:cubicBezTo>
                      <a:pt x="297" y="771"/>
                      <a:pt x="297" y="771"/>
                      <a:pt x="297" y="771"/>
                    </a:cubicBezTo>
                    <a:close/>
                    <a:moveTo>
                      <a:pt x="260" y="753"/>
                    </a:moveTo>
                    <a:cubicBezTo>
                      <a:pt x="258" y="747"/>
                      <a:pt x="258" y="747"/>
                      <a:pt x="258" y="747"/>
                    </a:cubicBezTo>
                    <a:cubicBezTo>
                      <a:pt x="282" y="745"/>
                      <a:pt x="282" y="745"/>
                      <a:pt x="282" y="745"/>
                    </a:cubicBezTo>
                    <a:cubicBezTo>
                      <a:pt x="324" y="763"/>
                      <a:pt x="324" y="763"/>
                      <a:pt x="324" y="763"/>
                    </a:cubicBezTo>
                    <a:cubicBezTo>
                      <a:pt x="317" y="766"/>
                      <a:pt x="317" y="766"/>
                      <a:pt x="317" y="766"/>
                    </a:cubicBezTo>
                    <a:cubicBezTo>
                      <a:pt x="298" y="761"/>
                      <a:pt x="298" y="761"/>
                      <a:pt x="298" y="761"/>
                    </a:cubicBezTo>
                    <a:cubicBezTo>
                      <a:pt x="277" y="749"/>
                      <a:pt x="277" y="749"/>
                      <a:pt x="277" y="749"/>
                    </a:cubicBezTo>
                    <a:cubicBezTo>
                      <a:pt x="260" y="753"/>
                      <a:pt x="260" y="753"/>
                      <a:pt x="260" y="753"/>
                    </a:cubicBezTo>
                    <a:close/>
                    <a:moveTo>
                      <a:pt x="915" y="544"/>
                    </a:moveTo>
                    <a:cubicBezTo>
                      <a:pt x="888" y="554"/>
                      <a:pt x="888" y="554"/>
                      <a:pt x="888" y="554"/>
                    </a:cubicBezTo>
                    <a:cubicBezTo>
                      <a:pt x="895" y="561"/>
                      <a:pt x="895" y="561"/>
                      <a:pt x="895" y="561"/>
                    </a:cubicBezTo>
                    <a:cubicBezTo>
                      <a:pt x="891" y="566"/>
                      <a:pt x="891" y="566"/>
                      <a:pt x="891" y="566"/>
                    </a:cubicBezTo>
                    <a:cubicBezTo>
                      <a:pt x="879" y="567"/>
                      <a:pt x="879" y="567"/>
                      <a:pt x="879" y="567"/>
                    </a:cubicBezTo>
                    <a:cubicBezTo>
                      <a:pt x="877" y="561"/>
                      <a:pt x="877" y="561"/>
                      <a:pt x="877" y="561"/>
                    </a:cubicBezTo>
                    <a:cubicBezTo>
                      <a:pt x="882" y="554"/>
                      <a:pt x="882" y="554"/>
                      <a:pt x="882" y="554"/>
                    </a:cubicBezTo>
                    <a:cubicBezTo>
                      <a:pt x="869" y="552"/>
                      <a:pt x="869" y="552"/>
                      <a:pt x="869" y="552"/>
                    </a:cubicBezTo>
                    <a:cubicBezTo>
                      <a:pt x="860" y="562"/>
                      <a:pt x="860" y="562"/>
                      <a:pt x="860" y="562"/>
                    </a:cubicBezTo>
                    <a:cubicBezTo>
                      <a:pt x="849" y="580"/>
                      <a:pt x="849" y="580"/>
                      <a:pt x="849" y="580"/>
                    </a:cubicBezTo>
                    <a:cubicBezTo>
                      <a:pt x="863" y="588"/>
                      <a:pt x="863" y="588"/>
                      <a:pt x="863" y="588"/>
                    </a:cubicBezTo>
                    <a:cubicBezTo>
                      <a:pt x="877" y="588"/>
                      <a:pt x="877" y="588"/>
                      <a:pt x="877" y="588"/>
                    </a:cubicBezTo>
                    <a:cubicBezTo>
                      <a:pt x="881" y="583"/>
                      <a:pt x="881" y="583"/>
                      <a:pt x="881" y="583"/>
                    </a:cubicBezTo>
                    <a:cubicBezTo>
                      <a:pt x="893" y="583"/>
                      <a:pt x="893" y="583"/>
                      <a:pt x="893" y="583"/>
                    </a:cubicBezTo>
                    <a:cubicBezTo>
                      <a:pt x="911" y="591"/>
                      <a:pt x="911" y="591"/>
                      <a:pt x="911" y="591"/>
                    </a:cubicBezTo>
                    <a:cubicBezTo>
                      <a:pt x="928" y="588"/>
                      <a:pt x="928" y="588"/>
                      <a:pt x="928" y="588"/>
                    </a:cubicBezTo>
                    <a:cubicBezTo>
                      <a:pt x="926" y="577"/>
                      <a:pt x="926" y="577"/>
                      <a:pt x="926" y="577"/>
                    </a:cubicBezTo>
                    <a:cubicBezTo>
                      <a:pt x="904" y="563"/>
                      <a:pt x="904" y="563"/>
                      <a:pt x="904" y="563"/>
                    </a:cubicBezTo>
                    <a:cubicBezTo>
                      <a:pt x="915" y="544"/>
                      <a:pt x="915" y="544"/>
                      <a:pt x="915" y="544"/>
                    </a:cubicBezTo>
                    <a:close/>
                    <a:moveTo>
                      <a:pt x="983" y="546"/>
                    </a:moveTo>
                    <a:cubicBezTo>
                      <a:pt x="957" y="561"/>
                      <a:pt x="957" y="561"/>
                      <a:pt x="957" y="561"/>
                    </a:cubicBezTo>
                    <a:cubicBezTo>
                      <a:pt x="960" y="578"/>
                      <a:pt x="960" y="578"/>
                      <a:pt x="960" y="578"/>
                    </a:cubicBezTo>
                    <a:cubicBezTo>
                      <a:pt x="975" y="591"/>
                      <a:pt x="975" y="591"/>
                      <a:pt x="975" y="591"/>
                    </a:cubicBezTo>
                    <a:cubicBezTo>
                      <a:pt x="969" y="613"/>
                      <a:pt x="969" y="613"/>
                      <a:pt x="969" y="613"/>
                    </a:cubicBezTo>
                    <a:cubicBezTo>
                      <a:pt x="985" y="621"/>
                      <a:pt x="985" y="621"/>
                      <a:pt x="985" y="621"/>
                    </a:cubicBezTo>
                    <a:cubicBezTo>
                      <a:pt x="1000" y="617"/>
                      <a:pt x="1000" y="617"/>
                      <a:pt x="1000" y="617"/>
                    </a:cubicBezTo>
                    <a:cubicBezTo>
                      <a:pt x="997" y="601"/>
                      <a:pt x="997" y="601"/>
                      <a:pt x="997" y="601"/>
                    </a:cubicBezTo>
                    <a:cubicBezTo>
                      <a:pt x="990" y="596"/>
                      <a:pt x="990" y="596"/>
                      <a:pt x="990" y="596"/>
                    </a:cubicBezTo>
                    <a:cubicBezTo>
                      <a:pt x="990" y="591"/>
                      <a:pt x="990" y="591"/>
                      <a:pt x="990" y="591"/>
                    </a:cubicBezTo>
                    <a:cubicBezTo>
                      <a:pt x="1003" y="592"/>
                      <a:pt x="1003" y="592"/>
                      <a:pt x="1003" y="592"/>
                    </a:cubicBezTo>
                    <a:cubicBezTo>
                      <a:pt x="994" y="582"/>
                      <a:pt x="994" y="582"/>
                      <a:pt x="994" y="582"/>
                    </a:cubicBezTo>
                    <a:cubicBezTo>
                      <a:pt x="980" y="568"/>
                      <a:pt x="980" y="568"/>
                      <a:pt x="980" y="568"/>
                    </a:cubicBezTo>
                    <a:cubicBezTo>
                      <a:pt x="982" y="559"/>
                      <a:pt x="982" y="559"/>
                      <a:pt x="982" y="559"/>
                    </a:cubicBezTo>
                    <a:cubicBezTo>
                      <a:pt x="992" y="559"/>
                      <a:pt x="992" y="559"/>
                      <a:pt x="992" y="559"/>
                    </a:cubicBezTo>
                    <a:cubicBezTo>
                      <a:pt x="994" y="547"/>
                      <a:pt x="994" y="547"/>
                      <a:pt x="994" y="547"/>
                    </a:cubicBezTo>
                    <a:cubicBezTo>
                      <a:pt x="983" y="546"/>
                      <a:pt x="983" y="546"/>
                      <a:pt x="983" y="546"/>
                    </a:cubicBezTo>
                    <a:close/>
                    <a:moveTo>
                      <a:pt x="562" y="391"/>
                    </a:moveTo>
                    <a:cubicBezTo>
                      <a:pt x="553" y="400"/>
                      <a:pt x="553" y="400"/>
                      <a:pt x="553" y="400"/>
                    </a:cubicBezTo>
                    <a:cubicBezTo>
                      <a:pt x="570" y="404"/>
                      <a:pt x="570" y="404"/>
                      <a:pt x="570" y="404"/>
                    </a:cubicBezTo>
                    <a:cubicBezTo>
                      <a:pt x="565" y="410"/>
                      <a:pt x="565" y="410"/>
                      <a:pt x="565" y="410"/>
                    </a:cubicBezTo>
                    <a:cubicBezTo>
                      <a:pt x="562" y="416"/>
                      <a:pt x="562" y="416"/>
                      <a:pt x="562" y="416"/>
                    </a:cubicBezTo>
                    <a:cubicBezTo>
                      <a:pt x="589" y="420"/>
                      <a:pt x="589" y="420"/>
                      <a:pt x="589" y="420"/>
                    </a:cubicBezTo>
                    <a:cubicBezTo>
                      <a:pt x="613" y="408"/>
                      <a:pt x="613" y="408"/>
                      <a:pt x="613" y="408"/>
                    </a:cubicBezTo>
                    <a:cubicBezTo>
                      <a:pt x="614" y="399"/>
                      <a:pt x="614" y="399"/>
                      <a:pt x="614" y="399"/>
                    </a:cubicBezTo>
                    <a:cubicBezTo>
                      <a:pt x="599" y="392"/>
                      <a:pt x="599" y="392"/>
                      <a:pt x="599" y="392"/>
                    </a:cubicBezTo>
                    <a:cubicBezTo>
                      <a:pt x="581" y="397"/>
                      <a:pt x="581" y="397"/>
                      <a:pt x="581" y="397"/>
                    </a:cubicBezTo>
                    <a:cubicBezTo>
                      <a:pt x="571" y="400"/>
                      <a:pt x="571" y="400"/>
                      <a:pt x="571" y="400"/>
                    </a:cubicBezTo>
                    <a:cubicBezTo>
                      <a:pt x="571" y="395"/>
                      <a:pt x="571" y="395"/>
                      <a:pt x="571" y="395"/>
                    </a:cubicBezTo>
                    <a:cubicBezTo>
                      <a:pt x="562" y="391"/>
                      <a:pt x="562" y="391"/>
                      <a:pt x="562" y="391"/>
                    </a:cubicBezTo>
                    <a:close/>
                    <a:moveTo>
                      <a:pt x="803" y="232"/>
                    </a:moveTo>
                    <a:cubicBezTo>
                      <a:pt x="796" y="245"/>
                      <a:pt x="796" y="245"/>
                      <a:pt x="796" y="245"/>
                    </a:cubicBezTo>
                    <a:cubicBezTo>
                      <a:pt x="816" y="245"/>
                      <a:pt x="816" y="245"/>
                      <a:pt x="816" y="245"/>
                    </a:cubicBezTo>
                    <a:cubicBezTo>
                      <a:pt x="812" y="250"/>
                      <a:pt x="812" y="250"/>
                      <a:pt x="812" y="250"/>
                    </a:cubicBezTo>
                    <a:cubicBezTo>
                      <a:pt x="830" y="252"/>
                      <a:pt x="830" y="252"/>
                      <a:pt x="830" y="252"/>
                    </a:cubicBezTo>
                    <a:cubicBezTo>
                      <a:pt x="844" y="243"/>
                      <a:pt x="844" y="243"/>
                      <a:pt x="844" y="243"/>
                    </a:cubicBezTo>
                    <a:cubicBezTo>
                      <a:pt x="822" y="237"/>
                      <a:pt x="822" y="237"/>
                      <a:pt x="822" y="237"/>
                    </a:cubicBezTo>
                    <a:cubicBezTo>
                      <a:pt x="814" y="238"/>
                      <a:pt x="814" y="238"/>
                      <a:pt x="814" y="238"/>
                    </a:cubicBezTo>
                    <a:cubicBezTo>
                      <a:pt x="803" y="232"/>
                      <a:pt x="803" y="232"/>
                      <a:pt x="803" y="232"/>
                    </a:cubicBezTo>
                    <a:close/>
                    <a:moveTo>
                      <a:pt x="785" y="243"/>
                    </a:moveTo>
                    <a:cubicBezTo>
                      <a:pt x="809" y="258"/>
                      <a:pt x="809" y="258"/>
                      <a:pt x="809" y="258"/>
                    </a:cubicBezTo>
                    <a:cubicBezTo>
                      <a:pt x="798" y="266"/>
                      <a:pt x="798" y="266"/>
                      <a:pt x="798" y="266"/>
                    </a:cubicBezTo>
                    <a:cubicBezTo>
                      <a:pt x="789" y="284"/>
                      <a:pt x="789" y="284"/>
                      <a:pt x="789" y="284"/>
                    </a:cubicBezTo>
                    <a:cubicBezTo>
                      <a:pt x="773" y="269"/>
                      <a:pt x="773" y="269"/>
                      <a:pt x="773" y="269"/>
                    </a:cubicBezTo>
                    <a:cubicBezTo>
                      <a:pt x="786" y="263"/>
                      <a:pt x="786" y="263"/>
                      <a:pt x="786" y="263"/>
                    </a:cubicBezTo>
                    <a:cubicBezTo>
                      <a:pt x="779" y="258"/>
                      <a:pt x="779" y="258"/>
                      <a:pt x="779" y="258"/>
                    </a:cubicBezTo>
                    <a:cubicBezTo>
                      <a:pt x="766" y="264"/>
                      <a:pt x="766" y="264"/>
                      <a:pt x="766" y="264"/>
                    </a:cubicBezTo>
                    <a:cubicBezTo>
                      <a:pt x="752" y="247"/>
                      <a:pt x="752" y="247"/>
                      <a:pt x="752" y="247"/>
                    </a:cubicBezTo>
                    <a:cubicBezTo>
                      <a:pt x="768" y="246"/>
                      <a:pt x="768" y="246"/>
                      <a:pt x="768" y="246"/>
                    </a:cubicBezTo>
                    <a:cubicBezTo>
                      <a:pt x="775" y="253"/>
                      <a:pt x="775" y="253"/>
                      <a:pt x="775" y="253"/>
                    </a:cubicBezTo>
                    <a:cubicBezTo>
                      <a:pt x="783" y="252"/>
                      <a:pt x="783" y="252"/>
                      <a:pt x="783" y="252"/>
                    </a:cubicBezTo>
                    <a:cubicBezTo>
                      <a:pt x="785" y="243"/>
                      <a:pt x="785" y="243"/>
                      <a:pt x="785" y="243"/>
                    </a:cubicBezTo>
                    <a:close/>
                    <a:moveTo>
                      <a:pt x="1014" y="318"/>
                    </a:moveTo>
                    <a:cubicBezTo>
                      <a:pt x="1000" y="315"/>
                      <a:pt x="1000" y="315"/>
                      <a:pt x="1000" y="315"/>
                    </a:cubicBezTo>
                    <a:cubicBezTo>
                      <a:pt x="1018" y="297"/>
                      <a:pt x="1018" y="297"/>
                      <a:pt x="1018" y="297"/>
                    </a:cubicBezTo>
                    <a:cubicBezTo>
                      <a:pt x="1043" y="287"/>
                      <a:pt x="1043" y="287"/>
                      <a:pt x="1043" y="287"/>
                    </a:cubicBezTo>
                    <a:cubicBezTo>
                      <a:pt x="1080" y="280"/>
                      <a:pt x="1080" y="280"/>
                      <a:pt x="1080" y="280"/>
                    </a:cubicBezTo>
                    <a:cubicBezTo>
                      <a:pt x="1083" y="285"/>
                      <a:pt x="1083" y="285"/>
                      <a:pt x="1083" y="285"/>
                    </a:cubicBezTo>
                    <a:cubicBezTo>
                      <a:pt x="1072" y="291"/>
                      <a:pt x="1072" y="291"/>
                      <a:pt x="1072" y="291"/>
                    </a:cubicBezTo>
                    <a:cubicBezTo>
                      <a:pt x="1031" y="301"/>
                      <a:pt x="1031" y="301"/>
                      <a:pt x="1031" y="301"/>
                    </a:cubicBezTo>
                    <a:cubicBezTo>
                      <a:pt x="1014" y="318"/>
                      <a:pt x="1014" y="318"/>
                      <a:pt x="1014" y="318"/>
                    </a:cubicBezTo>
                    <a:close/>
                    <a:moveTo>
                      <a:pt x="1016" y="350"/>
                    </a:moveTo>
                    <a:cubicBezTo>
                      <a:pt x="1000" y="349"/>
                      <a:pt x="1000" y="349"/>
                      <a:pt x="1000" y="349"/>
                    </a:cubicBezTo>
                    <a:cubicBezTo>
                      <a:pt x="983" y="336"/>
                      <a:pt x="983" y="336"/>
                      <a:pt x="983" y="336"/>
                    </a:cubicBezTo>
                    <a:cubicBezTo>
                      <a:pt x="995" y="323"/>
                      <a:pt x="995" y="323"/>
                      <a:pt x="995" y="323"/>
                    </a:cubicBezTo>
                    <a:cubicBezTo>
                      <a:pt x="1012" y="324"/>
                      <a:pt x="1012" y="324"/>
                      <a:pt x="1012" y="324"/>
                    </a:cubicBezTo>
                    <a:cubicBezTo>
                      <a:pt x="1007" y="332"/>
                      <a:pt x="1007" y="332"/>
                      <a:pt x="1007" y="332"/>
                    </a:cubicBezTo>
                    <a:cubicBezTo>
                      <a:pt x="1016" y="350"/>
                      <a:pt x="1016" y="350"/>
                      <a:pt x="1016" y="350"/>
                    </a:cubicBezTo>
                    <a:close/>
                    <a:moveTo>
                      <a:pt x="663" y="458"/>
                    </a:moveTo>
                    <a:cubicBezTo>
                      <a:pt x="658" y="477"/>
                      <a:pt x="658" y="477"/>
                      <a:pt x="658" y="477"/>
                    </a:cubicBezTo>
                    <a:cubicBezTo>
                      <a:pt x="666" y="483"/>
                      <a:pt x="666" y="483"/>
                      <a:pt x="666" y="483"/>
                    </a:cubicBezTo>
                    <a:cubicBezTo>
                      <a:pt x="666" y="491"/>
                      <a:pt x="666" y="491"/>
                      <a:pt x="666" y="491"/>
                    </a:cubicBezTo>
                    <a:cubicBezTo>
                      <a:pt x="672" y="492"/>
                      <a:pt x="672" y="492"/>
                      <a:pt x="672" y="492"/>
                    </a:cubicBezTo>
                    <a:cubicBezTo>
                      <a:pt x="677" y="501"/>
                      <a:pt x="677" y="501"/>
                      <a:pt x="677" y="501"/>
                    </a:cubicBezTo>
                    <a:cubicBezTo>
                      <a:pt x="668" y="505"/>
                      <a:pt x="668" y="505"/>
                      <a:pt x="668" y="505"/>
                    </a:cubicBezTo>
                    <a:cubicBezTo>
                      <a:pt x="663" y="513"/>
                      <a:pt x="663" y="513"/>
                      <a:pt x="663" y="513"/>
                    </a:cubicBezTo>
                    <a:cubicBezTo>
                      <a:pt x="676" y="517"/>
                      <a:pt x="676" y="517"/>
                      <a:pt x="676" y="517"/>
                    </a:cubicBezTo>
                    <a:cubicBezTo>
                      <a:pt x="660" y="527"/>
                      <a:pt x="660" y="527"/>
                      <a:pt x="660" y="527"/>
                    </a:cubicBezTo>
                    <a:cubicBezTo>
                      <a:pt x="665" y="528"/>
                      <a:pt x="665" y="528"/>
                      <a:pt x="665" y="528"/>
                    </a:cubicBezTo>
                    <a:cubicBezTo>
                      <a:pt x="679" y="522"/>
                      <a:pt x="679" y="522"/>
                      <a:pt x="679" y="522"/>
                    </a:cubicBezTo>
                    <a:cubicBezTo>
                      <a:pt x="694" y="523"/>
                      <a:pt x="694" y="523"/>
                      <a:pt x="694" y="523"/>
                    </a:cubicBezTo>
                    <a:cubicBezTo>
                      <a:pt x="701" y="518"/>
                      <a:pt x="701" y="518"/>
                      <a:pt x="701" y="518"/>
                    </a:cubicBezTo>
                    <a:cubicBezTo>
                      <a:pt x="696" y="516"/>
                      <a:pt x="696" y="516"/>
                      <a:pt x="696" y="516"/>
                    </a:cubicBezTo>
                    <a:cubicBezTo>
                      <a:pt x="702" y="510"/>
                      <a:pt x="702" y="510"/>
                      <a:pt x="702" y="510"/>
                    </a:cubicBezTo>
                    <a:cubicBezTo>
                      <a:pt x="700" y="505"/>
                      <a:pt x="700" y="505"/>
                      <a:pt x="700" y="505"/>
                    </a:cubicBezTo>
                    <a:cubicBezTo>
                      <a:pt x="692" y="505"/>
                      <a:pt x="692" y="505"/>
                      <a:pt x="692" y="505"/>
                    </a:cubicBezTo>
                    <a:cubicBezTo>
                      <a:pt x="687" y="492"/>
                      <a:pt x="687" y="492"/>
                      <a:pt x="687" y="492"/>
                    </a:cubicBezTo>
                    <a:cubicBezTo>
                      <a:pt x="684" y="491"/>
                      <a:pt x="684" y="491"/>
                      <a:pt x="684" y="491"/>
                    </a:cubicBezTo>
                    <a:cubicBezTo>
                      <a:pt x="684" y="485"/>
                      <a:pt x="684" y="485"/>
                      <a:pt x="684" y="485"/>
                    </a:cubicBezTo>
                    <a:cubicBezTo>
                      <a:pt x="677" y="479"/>
                      <a:pt x="677" y="479"/>
                      <a:pt x="677" y="479"/>
                    </a:cubicBezTo>
                    <a:cubicBezTo>
                      <a:pt x="682" y="472"/>
                      <a:pt x="682" y="472"/>
                      <a:pt x="682" y="472"/>
                    </a:cubicBezTo>
                    <a:cubicBezTo>
                      <a:pt x="681" y="468"/>
                      <a:pt x="681" y="468"/>
                      <a:pt x="681" y="468"/>
                    </a:cubicBezTo>
                    <a:cubicBezTo>
                      <a:pt x="670" y="468"/>
                      <a:pt x="670" y="468"/>
                      <a:pt x="670" y="468"/>
                    </a:cubicBezTo>
                    <a:cubicBezTo>
                      <a:pt x="677" y="463"/>
                      <a:pt x="677" y="463"/>
                      <a:pt x="677" y="463"/>
                    </a:cubicBezTo>
                    <a:cubicBezTo>
                      <a:pt x="676" y="460"/>
                      <a:pt x="676" y="460"/>
                      <a:pt x="676" y="460"/>
                    </a:cubicBezTo>
                    <a:cubicBezTo>
                      <a:pt x="663" y="458"/>
                      <a:pt x="663" y="458"/>
                      <a:pt x="663" y="458"/>
                    </a:cubicBezTo>
                    <a:close/>
                    <a:moveTo>
                      <a:pt x="656" y="489"/>
                    </a:moveTo>
                    <a:cubicBezTo>
                      <a:pt x="647" y="487"/>
                      <a:pt x="647" y="487"/>
                      <a:pt x="647" y="487"/>
                    </a:cubicBezTo>
                    <a:cubicBezTo>
                      <a:pt x="643" y="494"/>
                      <a:pt x="643" y="494"/>
                      <a:pt x="643" y="494"/>
                    </a:cubicBezTo>
                    <a:cubicBezTo>
                      <a:pt x="635" y="495"/>
                      <a:pt x="635" y="495"/>
                      <a:pt x="635" y="495"/>
                    </a:cubicBezTo>
                    <a:cubicBezTo>
                      <a:pt x="636" y="502"/>
                      <a:pt x="636" y="502"/>
                      <a:pt x="636" y="502"/>
                    </a:cubicBezTo>
                    <a:cubicBezTo>
                      <a:pt x="641" y="504"/>
                      <a:pt x="641" y="504"/>
                      <a:pt x="641" y="504"/>
                    </a:cubicBezTo>
                    <a:cubicBezTo>
                      <a:pt x="638" y="509"/>
                      <a:pt x="638" y="509"/>
                      <a:pt x="638" y="509"/>
                    </a:cubicBezTo>
                    <a:cubicBezTo>
                      <a:pt x="634" y="513"/>
                      <a:pt x="634" y="513"/>
                      <a:pt x="634" y="513"/>
                    </a:cubicBezTo>
                    <a:cubicBezTo>
                      <a:pt x="643" y="517"/>
                      <a:pt x="643" y="517"/>
                      <a:pt x="643" y="517"/>
                    </a:cubicBezTo>
                    <a:cubicBezTo>
                      <a:pt x="652" y="511"/>
                      <a:pt x="652" y="511"/>
                      <a:pt x="652" y="511"/>
                    </a:cubicBezTo>
                    <a:cubicBezTo>
                      <a:pt x="658" y="512"/>
                      <a:pt x="658" y="512"/>
                      <a:pt x="658" y="512"/>
                    </a:cubicBezTo>
                    <a:cubicBezTo>
                      <a:pt x="658" y="497"/>
                      <a:pt x="658" y="497"/>
                      <a:pt x="658" y="497"/>
                    </a:cubicBezTo>
                    <a:cubicBezTo>
                      <a:pt x="660" y="494"/>
                      <a:pt x="660" y="494"/>
                      <a:pt x="660" y="494"/>
                    </a:cubicBezTo>
                    <a:cubicBezTo>
                      <a:pt x="656" y="489"/>
                      <a:pt x="656" y="489"/>
                      <a:pt x="656" y="489"/>
                    </a:cubicBezTo>
                    <a:close/>
                    <a:moveTo>
                      <a:pt x="739" y="591"/>
                    </a:moveTo>
                    <a:cubicBezTo>
                      <a:pt x="740" y="596"/>
                      <a:pt x="740" y="596"/>
                      <a:pt x="740" y="596"/>
                    </a:cubicBezTo>
                    <a:cubicBezTo>
                      <a:pt x="741" y="605"/>
                      <a:pt x="741" y="605"/>
                      <a:pt x="741" y="605"/>
                    </a:cubicBezTo>
                    <a:cubicBezTo>
                      <a:pt x="747" y="602"/>
                      <a:pt x="747" y="602"/>
                      <a:pt x="747" y="602"/>
                    </a:cubicBezTo>
                    <a:cubicBezTo>
                      <a:pt x="749" y="592"/>
                      <a:pt x="749" y="592"/>
                      <a:pt x="749" y="592"/>
                    </a:cubicBezTo>
                    <a:cubicBezTo>
                      <a:pt x="745" y="589"/>
                      <a:pt x="745" y="589"/>
                      <a:pt x="745" y="589"/>
                    </a:cubicBezTo>
                    <a:cubicBezTo>
                      <a:pt x="739" y="591"/>
                      <a:pt x="739" y="591"/>
                      <a:pt x="739" y="591"/>
                    </a:cubicBezTo>
                    <a:close/>
                    <a:moveTo>
                      <a:pt x="744" y="588"/>
                    </a:moveTo>
                    <a:cubicBezTo>
                      <a:pt x="740" y="583"/>
                      <a:pt x="740" y="583"/>
                      <a:pt x="740" y="583"/>
                    </a:cubicBezTo>
                    <a:cubicBezTo>
                      <a:pt x="746" y="577"/>
                      <a:pt x="746" y="577"/>
                      <a:pt x="746" y="577"/>
                    </a:cubicBezTo>
                    <a:cubicBezTo>
                      <a:pt x="748" y="580"/>
                      <a:pt x="748" y="580"/>
                      <a:pt x="748" y="580"/>
                    </a:cubicBezTo>
                    <a:cubicBezTo>
                      <a:pt x="747" y="586"/>
                      <a:pt x="747" y="586"/>
                      <a:pt x="747" y="586"/>
                    </a:cubicBezTo>
                    <a:cubicBezTo>
                      <a:pt x="744" y="588"/>
                      <a:pt x="744" y="588"/>
                      <a:pt x="744" y="588"/>
                    </a:cubicBezTo>
                    <a:close/>
                    <a:moveTo>
                      <a:pt x="779" y="610"/>
                    </a:moveTo>
                    <a:cubicBezTo>
                      <a:pt x="779" y="617"/>
                      <a:pt x="779" y="617"/>
                      <a:pt x="779" y="617"/>
                    </a:cubicBezTo>
                    <a:cubicBezTo>
                      <a:pt x="776" y="619"/>
                      <a:pt x="776" y="619"/>
                      <a:pt x="776" y="619"/>
                    </a:cubicBezTo>
                    <a:cubicBezTo>
                      <a:pt x="763" y="614"/>
                      <a:pt x="763" y="614"/>
                      <a:pt x="763" y="614"/>
                    </a:cubicBezTo>
                    <a:cubicBezTo>
                      <a:pt x="763" y="611"/>
                      <a:pt x="763" y="611"/>
                      <a:pt x="763" y="611"/>
                    </a:cubicBezTo>
                    <a:cubicBezTo>
                      <a:pt x="768" y="608"/>
                      <a:pt x="768" y="608"/>
                      <a:pt x="768" y="608"/>
                    </a:cubicBezTo>
                    <a:cubicBezTo>
                      <a:pt x="773" y="610"/>
                      <a:pt x="773" y="610"/>
                      <a:pt x="773" y="610"/>
                    </a:cubicBezTo>
                    <a:cubicBezTo>
                      <a:pt x="779" y="610"/>
                      <a:pt x="779" y="610"/>
                      <a:pt x="779" y="610"/>
                    </a:cubicBezTo>
                    <a:close/>
                    <a:moveTo>
                      <a:pt x="825" y="625"/>
                    </a:moveTo>
                    <a:cubicBezTo>
                      <a:pt x="826" y="629"/>
                      <a:pt x="826" y="629"/>
                      <a:pt x="826" y="629"/>
                    </a:cubicBezTo>
                    <a:cubicBezTo>
                      <a:pt x="833" y="632"/>
                      <a:pt x="833" y="632"/>
                      <a:pt x="833" y="632"/>
                    </a:cubicBezTo>
                    <a:cubicBezTo>
                      <a:pt x="842" y="630"/>
                      <a:pt x="842" y="630"/>
                      <a:pt x="842" y="630"/>
                    </a:cubicBezTo>
                    <a:cubicBezTo>
                      <a:pt x="842" y="627"/>
                      <a:pt x="842" y="627"/>
                      <a:pt x="842" y="627"/>
                    </a:cubicBezTo>
                    <a:cubicBezTo>
                      <a:pt x="825" y="625"/>
                      <a:pt x="825" y="625"/>
                      <a:pt x="825" y="625"/>
                    </a:cubicBezTo>
                    <a:close/>
                    <a:moveTo>
                      <a:pt x="885" y="627"/>
                    </a:moveTo>
                    <a:cubicBezTo>
                      <a:pt x="877" y="627"/>
                      <a:pt x="877" y="627"/>
                      <a:pt x="877" y="627"/>
                    </a:cubicBezTo>
                    <a:cubicBezTo>
                      <a:pt x="874" y="631"/>
                      <a:pt x="874" y="631"/>
                      <a:pt x="874" y="631"/>
                    </a:cubicBezTo>
                    <a:cubicBezTo>
                      <a:pt x="880" y="634"/>
                      <a:pt x="880" y="634"/>
                      <a:pt x="880" y="634"/>
                    </a:cubicBezTo>
                    <a:cubicBezTo>
                      <a:pt x="885" y="631"/>
                      <a:pt x="885" y="631"/>
                      <a:pt x="885" y="631"/>
                    </a:cubicBezTo>
                    <a:cubicBezTo>
                      <a:pt x="885" y="627"/>
                      <a:pt x="885" y="627"/>
                      <a:pt x="885" y="627"/>
                    </a:cubicBezTo>
                    <a:close/>
                    <a:moveTo>
                      <a:pt x="1147" y="782"/>
                    </a:moveTo>
                    <a:cubicBezTo>
                      <a:pt x="1144" y="786"/>
                      <a:pt x="1144" y="786"/>
                      <a:pt x="1144" y="786"/>
                    </a:cubicBezTo>
                    <a:cubicBezTo>
                      <a:pt x="1145" y="798"/>
                      <a:pt x="1145" y="798"/>
                      <a:pt x="1145" y="798"/>
                    </a:cubicBezTo>
                    <a:cubicBezTo>
                      <a:pt x="1149" y="803"/>
                      <a:pt x="1149" y="803"/>
                      <a:pt x="1149" y="803"/>
                    </a:cubicBezTo>
                    <a:cubicBezTo>
                      <a:pt x="1155" y="800"/>
                      <a:pt x="1155" y="800"/>
                      <a:pt x="1155" y="800"/>
                    </a:cubicBezTo>
                    <a:cubicBezTo>
                      <a:pt x="1155" y="794"/>
                      <a:pt x="1155" y="794"/>
                      <a:pt x="1155" y="794"/>
                    </a:cubicBezTo>
                    <a:cubicBezTo>
                      <a:pt x="1147" y="782"/>
                      <a:pt x="1147" y="782"/>
                      <a:pt x="1147" y="782"/>
                    </a:cubicBezTo>
                    <a:close/>
                    <a:moveTo>
                      <a:pt x="973" y="905"/>
                    </a:moveTo>
                    <a:cubicBezTo>
                      <a:pt x="945" y="927"/>
                      <a:pt x="945" y="927"/>
                      <a:pt x="945" y="927"/>
                    </a:cubicBezTo>
                    <a:cubicBezTo>
                      <a:pt x="940" y="938"/>
                      <a:pt x="940" y="938"/>
                      <a:pt x="940" y="938"/>
                    </a:cubicBezTo>
                    <a:cubicBezTo>
                      <a:pt x="946" y="951"/>
                      <a:pt x="946" y="951"/>
                      <a:pt x="946" y="951"/>
                    </a:cubicBezTo>
                    <a:cubicBezTo>
                      <a:pt x="938" y="963"/>
                      <a:pt x="938" y="963"/>
                      <a:pt x="938" y="963"/>
                    </a:cubicBezTo>
                    <a:cubicBezTo>
                      <a:pt x="948" y="987"/>
                      <a:pt x="948" y="987"/>
                      <a:pt x="948" y="987"/>
                    </a:cubicBezTo>
                    <a:cubicBezTo>
                      <a:pt x="960" y="980"/>
                      <a:pt x="960" y="980"/>
                      <a:pt x="960" y="980"/>
                    </a:cubicBezTo>
                    <a:cubicBezTo>
                      <a:pt x="978" y="924"/>
                      <a:pt x="978" y="924"/>
                      <a:pt x="978" y="924"/>
                    </a:cubicBezTo>
                    <a:cubicBezTo>
                      <a:pt x="973" y="905"/>
                      <a:pt x="973" y="905"/>
                      <a:pt x="973" y="905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5322027" y="5537776"/>
                <a:ext cx="330937" cy="435853"/>
                <a:chOff x="9805187" y="5154871"/>
                <a:chExt cx="677932" cy="892853"/>
              </a:xfrm>
            </p:grpSpPr>
            <p:sp>
              <p:nvSpPr>
                <p:cNvPr id="82" name="Freeform 8"/>
                <p:cNvSpPr/>
                <p:nvPr/>
              </p:nvSpPr>
              <p:spPr bwMode="auto">
                <a:xfrm>
                  <a:off x="10058241" y="5910494"/>
                  <a:ext cx="172979" cy="137230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85" name="组合 84"/>
            <p:cNvGrpSpPr/>
            <p:nvPr/>
          </p:nvGrpSpPr>
          <p:grpSpPr>
            <a:xfrm>
              <a:off x="6240195" y="139375"/>
              <a:ext cx="217455" cy="217199"/>
              <a:chOff x="13314441" y="1463135"/>
              <a:chExt cx="672022" cy="671232"/>
            </a:xfrm>
          </p:grpSpPr>
          <p:sp>
            <p:nvSpPr>
              <p:cNvPr id="89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13315627" y="1462740"/>
                <a:ext cx="669649" cy="672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8"/>
              <p:cNvSpPr/>
              <p:nvPr/>
            </p:nvSpPr>
            <p:spPr bwMode="auto">
              <a:xfrm rot="5400000">
                <a:off x="13753627" y="1650907"/>
                <a:ext cx="302805" cy="161285"/>
              </a:xfrm>
              <a:custGeom>
                <a:avLst/>
                <a:gdLst>
                  <a:gd name="T0" fmla="*/ 222 w 308"/>
                  <a:gd name="T1" fmla="*/ 0 h 164"/>
                  <a:gd name="T2" fmla="*/ 308 w 308"/>
                  <a:gd name="T3" fmla="*/ 11 h 164"/>
                  <a:gd name="T4" fmla="*/ 123 w 308"/>
                  <a:gd name="T5" fmla="*/ 164 h 164"/>
                  <a:gd name="T6" fmla="*/ 0 w 308"/>
                  <a:gd name="T7" fmla="*/ 83 h 164"/>
                  <a:gd name="T8" fmla="*/ 222 w 308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64">
                    <a:moveTo>
                      <a:pt x="222" y="0"/>
                    </a:moveTo>
                    <a:cubicBezTo>
                      <a:pt x="252" y="0"/>
                      <a:pt x="280" y="4"/>
                      <a:pt x="308" y="11"/>
                    </a:cubicBezTo>
                    <a:cubicBezTo>
                      <a:pt x="244" y="46"/>
                      <a:pt x="182" y="98"/>
                      <a:pt x="123" y="164"/>
                    </a:cubicBezTo>
                    <a:cubicBezTo>
                      <a:pt x="73" y="145"/>
                      <a:pt x="30" y="116"/>
                      <a:pt x="0" y="83"/>
                    </a:cubicBezTo>
                    <a:cubicBezTo>
                      <a:pt x="60" y="31"/>
                      <a:pt x="137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9"/>
              <p:cNvSpPr/>
              <p:nvPr/>
            </p:nvSpPr>
            <p:spPr bwMode="auto">
              <a:xfrm rot="5400000">
                <a:off x="13754813" y="1776219"/>
                <a:ext cx="253787" cy="169982"/>
              </a:xfrm>
              <a:custGeom>
                <a:avLst/>
                <a:gdLst>
                  <a:gd name="T0" fmla="*/ 178 w 258"/>
                  <a:gd name="T1" fmla="*/ 0 h 173"/>
                  <a:gd name="T2" fmla="*/ 258 w 258"/>
                  <a:gd name="T3" fmla="*/ 41 h 173"/>
                  <a:gd name="T4" fmla="*/ 138 w 258"/>
                  <a:gd name="T5" fmla="*/ 173 h 173"/>
                  <a:gd name="T6" fmla="*/ 113 w 258"/>
                  <a:gd name="T7" fmla="*/ 173 h 173"/>
                  <a:gd name="T8" fmla="*/ 0 w 258"/>
                  <a:gd name="T9" fmla="*/ 157 h 173"/>
                  <a:gd name="T10" fmla="*/ 178 w 258"/>
                  <a:gd name="T1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" h="173">
                    <a:moveTo>
                      <a:pt x="178" y="0"/>
                    </a:moveTo>
                    <a:cubicBezTo>
                      <a:pt x="207" y="10"/>
                      <a:pt x="234" y="24"/>
                      <a:pt x="258" y="41"/>
                    </a:cubicBezTo>
                    <a:cubicBezTo>
                      <a:pt x="215" y="73"/>
                      <a:pt x="174" y="118"/>
                      <a:pt x="138" y="173"/>
                    </a:cubicBezTo>
                    <a:cubicBezTo>
                      <a:pt x="130" y="173"/>
                      <a:pt x="121" y="173"/>
                      <a:pt x="113" y="173"/>
                    </a:cubicBezTo>
                    <a:cubicBezTo>
                      <a:pt x="74" y="173"/>
                      <a:pt x="36" y="168"/>
                      <a:pt x="0" y="157"/>
                    </a:cubicBezTo>
                    <a:cubicBezTo>
                      <a:pt x="57" y="89"/>
                      <a:pt x="118" y="35"/>
                      <a:pt x="178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0"/>
              <p:cNvSpPr/>
              <p:nvPr/>
            </p:nvSpPr>
            <p:spPr bwMode="auto">
              <a:xfrm rot="5400000">
                <a:off x="13778136" y="1924458"/>
                <a:ext cx="153379" cy="108314"/>
              </a:xfrm>
              <a:custGeom>
                <a:avLst/>
                <a:gdLst>
                  <a:gd name="T0" fmla="*/ 112 w 156"/>
                  <a:gd name="T1" fmla="*/ 0 h 110"/>
                  <a:gd name="T2" fmla="*/ 156 w 156"/>
                  <a:gd name="T3" fmla="*/ 43 h 110"/>
                  <a:gd name="T4" fmla="*/ 0 w 156"/>
                  <a:gd name="T5" fmla="*/ 110 h 110"/>
                  <a:gd name="T6" fmla="*/ 112 w 156"/>
                  <a:gd name="T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110">
                    <a:moveTo>
                      <a:pt x="112" y="0"/>
                    </a:moveTo>
                    <a:cubicBezTo>
                      <a:pt x="128" y="13"/>
                      <a:pt x="143" y="27"/>
                      <a:pt x="156" y="43"/>
                    </a:cubicBezTo>
                    <a:cubicBezTo>
                      <a:pt x="115" y="76"/>
                      <a:pt x="61" y="101"/>
                      <a:pt x="0" y="110"/>
                    </a:cubicBezTo>
                    <a:cubicBezTo>
                      <a:pt x="34" y="63"/>
                      <a:pt x="72" y="26"/>
                      <a:pt x="1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1"/>
              <p:cNvSpPr/>
              <p:nvPr/>
            </p:nvSpPr>
            <p:spPr bwMode="auto">
              <a:xfrm rot="5400000">
                <a:off x="13479284" y="1748152"/>
                <a:ext cx="334429" cy="379495"/>
              </a:xfrm>
              <a:custGeom>
                <a:avLst/>
                <a:gdLst>
                  <a:gd name="T0" fmla="*/ 312 w 340"/>
                  <a:gd name="T1" fmla="*/ 0 h 386"/>
                  <a:gd name="T2" fmla="*/ 340 w 340"/>
                  <a:gd name="T3" fmla="*/ 50 h 386"/>
                  <a:gd name="T4" fmla="*/ 275 w 340"/>
                  <a:gd name="T5" fmla="*/ 218 h 386"/>
                  <a:gd name="T6" fmla="*/ 104 w 340"/>
                  <a:gd name="T7" fmla="*/ 386 h 386"/>
                  <a:gd name="T8" fmla="*/ 0 w 340"/>
                  <a:gd name="T9" fmla="*/ 347 h 386"/>
                  <a:gd name="T10" fmla="*/ 5 w 340"/>
                  <a:gd name="T11" fmla="*/ 323 h 386"/>
                  <a:gd name="T12" fmla="*/ 109 w 340"/>
                  <a:gd name="T13" fmla="*/ 71 h 386"/>
                  <a:gd name="T14" fmla="*/ 312 w 340"/>
                  <a:gd name="T15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0" h="386">
                    <a:moveTo>
                      <a:pt x="312" y="0"/>
                    </a:moveTo>
                    <a:cubicBezTo>
                      <a:pt x="323" y="16"/>
                      <a:pt x="332" y="33"/>
                      <a:pt x="340" y="50"/>
                    </a:cubicBezTo>
                    <a:cubicBezTo>
                      <a:pt x="330" y="109"/>
                      <a:pt x="308" y="166"/>
                      <a:pt x="275" y="218"/>
                    </a:cubicBezTo>
                    <a:cubicBezTo>
                      <a:pt x="232" y="286"/>
                      <a:pt x="173" y="344"/>
                      <a:pt x="104" y="386"/>
                    </a:cubicBezTo>
                    <a:cubicBezTo>
                      <a:pt x="68" y="376"/>
                      <a:pt x="33" y="363"/>
                      <a:pt x="0" y="347"/>
                    </a:cubicBezTo>
                    <a:cubicBezTo>
                      <a:pt x="2" y="339"/>
                      <a:pt x="4" y="331"/>
                      <a:pt x="5" y="323"/>
                    </a:cubicBezTo>
                    <a:cubicBezTo>
                      <a:pt x="27" y="228"/>
                      <a:pt x="64" y="141"/>
                      <a:pt x="109" y="71"/>
                    </a:cubicBezTo>
                    <a:cubicBezTo>
                      <a:pt x="188" y="65"/>
                      <a:pt x="259" y="39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2"/>
              <p:cNvSpPr/>
              <p:nvPr/>
            </p:nvSpPr>
            <p:spPr bwMode="auto">
              <a:xfrm rot="5400000">
                <a:off x="13522372" y="1588052"/>
                <a:ext cx="244299" cy="280668"/>
              </a:xfrm>
              <a:custGeom>
                <a:avLst/>
                <a:gdLst>
                  <a:gd name="T0" fmla="*/ 149 w 248"/>
                  <a:gd name="T1" fmla="*/ 286 h 286"/>
                  <a:gd name="T2" fmla="*/ 0 w 248"/>
                  <a:gd name="T3" fmla="*/ 169 h 286"/>
                  <a:gd name="T4" fmla="*/ 109 w 248"/>
                  <a:gd name="T5" fmla="*/ 0 h 286"/>
                  <a:gd name="T6" fmla="*/ 243 w 248"/>
                  <a:gd name="T7" fmla="*/ 20 h 286"/>
                  <a:gd name="T8" fmla="*/ 248 w 248"/>
                  <a:gd name="T9" fmla="*/ 20 h 286"/>
                  <a:gd name="T10" fmla="*/ 154 w 248"/>
                  <a:gd name="T11" fmla="*/ 265 h 286"/>
                  <a:gd name="T12" fmla="*/ 149 w 248"/>
                  <a:gd name="T13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8" h="286">
                    <a:moveTo>
                      <a:pt x="149" y="286"/>
                    </a:moveTo>
                    <a:cubicBezTo>
                      <a:pt x="93" y="256"/>
                      <a:pt x="42" y="216"/>
                      <a:pt x="0" y="169"/>
                    </a:cubicBezTo>
                    <a:cubicBezTo>
                      <a:pt x="33" y="107"/>
                      <a:pt x="70" y="50"/>
                      <a:pt x="109" y="0"/>
                    </a:cubicBezTo>
                    <a:cubicBezTo>
                      <a:pt x="150" y="13"/>
                      <a:pt x="195" y="20"/>
                      <a:pt x="243" y="20"/>
                    </a:cubicBezTo>
                    <a:cubicBezTo>
                      <a:pt x="244" y="20"/>
                      <a:pt x="246" y="20"/>
                      <a:pt x="248" y="20"/>
                    </a:cubicBezTo>
                    <a:cubicBezTo>
                      <a:pt x="207" y="90"/>
                      <a:pt x="174" y="173"/>
                      <a:pt x="154" y="265"/>
                    </a:cubicBezTo>
                    <a:cubicBezTo>
                      <a:pt x="152" y="272"/>
                      <a:pt x="151" y="279"/>
                      <a:pt x="149" y="28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3"/>
              <p:cNvSpPr/>
              <p:nvPr/>
            </p:nvSpPr>
            <p:spPr bwMode="auto">
              <a:xfrm rot="5400000">
                <a:off x="13680890" y="1473809"/>
                <a:ext cx="176307" cy="234022"/>
              </a:xfrm>
              <a:custGeom>
                <a:avLst/>
                <a:gdLst>
                  <a:gd name="T0" fmla="*/ 78 w 180"/>
                  <a:gd name="T1" fmla="*/ 238 h 238"/>
                  <a:gd name="T2" fmla="*/ 55 w 180"/>
                  <a:gd name="T3" fmla="*/ 204 h 238"/>
                  <a:gd name="T4" fmla="*/ 0 w 180"/>
                  <a:gd name="T5" fmla="*/ 80 h 238"/>
                  <a:gd name="T6" fmla="*/ 59 w 180"/>
                  <a:gd name="T7" fmla="*/ 0 h 238"/>
                  <a:gd name="T8" fmla="*/ 180 w 180"/>
                  <a:gd name="T9" fmla="*/ 90 h 238"/>
                  <a:gd name="T10" fmla="*/ 78 w 180"/>
                  <a:gd name="T11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" h="238">
                    <a:moveTo>
                      <a:pt x="78" y="238"/>
                    </a:moveTo>
                    <a:cubicBezTo>
                      <a:pt x="70" y="227"/>
                      <a:pt x="62" y="216"/>
                      <a:pt x="55" y="204"/>
                    </a:cubicBezTo>
                    <a:cubicBezTo>
                      <a:pt x="30" y="165"/>
                      <a:pt x="12" y="124"/>
                      <a:pt x="0" y="80"/>
                    </a:cubicBezTo>
                    <a:cubicBezTo>
                      <a:pt x="16" y="51"/>
                      <a:pt x="36" y="23"/>
                      <a:pt x="59" y="0"/>
                    </a:cubicBezTo>
                    <a:cubicBezTo>
                      <a:pt x="88" y="37"/>
                      <a:pt x="130" y="68"/>
                      <a:pt x="180" y="90"/>
                    </a:cubicBezTo>
                    <a:cubicBezTo>
                      <a:pt x="144" y="134"/>
                      <a:pt x="109" y="184"/>
                      <a:pt x="78" y="23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4"/>
              <p:cNvSpPr/>
              <p:nvPr/>
            </p:nvSpPr>
            <p:spPr bwMode="auto">
              <a:xfrm rot="5400000">
                <a:off x="13467029" y="1892439"/>
                <a:ext cx="211094" cy="272762"/>
              </a:xfrm>
              <a:custGeom>
                <a:avLst/>
                <a:gdLst>
                  <a:gd name="T0" fmla="*/ 209 w 215"/>
                  <a:gd name="T1" fmla="*/ 0 h 278"/>
                  <a:gd name="T2" fmla="*/ 215 w 215"/>
                  <a:gd name="T3" fmla="*/ 60 h 278"/>
                  <a:gd name="T4" fmla="*/ 139 w 215"/>
                  <a:gd name="T5" fmla="*/ 274 h 278"/>
                  <a:gd name="T6" fmla="*/ 0 w 215"/>
                  <a:gd name="T7" fmla="*/ 268 h 278"/>
                  <a:gd name="T8" fmla="*/ 156 w 215"/>
                  <a:gd name="T9" fmla="*/ 112 h 278"/>
                  <a:gd name="T10" fmla="*/ 209 w 215"/>
                  <a:gd name="T1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278">
                    <a:moveTo>
                      <a:pt x="209" y="0"/>
                    </a:moveTo>
                    <a:cubicBezTo>
                      <a:pt x="213" y="19"/>
                      <a:pt x="215" y="40"/>
                      <a:pt x="215" y="60"/>
                    </a:cubicBezTo>
                    <a:cubicBezTo>
                      <a:pt x="215" y="141"/>
                      <a:pt x="186" y="215"/>
                      <a:pt x="139" y="274"/>
                    </a:cubicBezTo>
                    <a:cubicBezTo>
                      <a:pt x="92" y="278"/>
                      <a:pt x="45" y="276"/>
                      <a:pt x="0" y="268"/>
                    </a:cubicBezTo>
                    <a:cubicBezTo>
                      <a:pt x="62" y="228"/>
                      <a:pt x="116" y="176"/>
                      <a:pt x="156" y="112"/>
                    </a:cubicBezTo>
                    <a:cubicBezTo>
                      <a:pt x="179" y="76"/>
                      <a:pt x="196" y="39"/>
                      <a:pt x="209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25"/>
              <p:cNvSpPr/>
              <p:nvPr/>
            </p:nvSpPr>
            <p:spPr bwMode="auto">
              <a:xfrm rot="5400000">
                <a:off x="13226288" y="1843025"/>
                <a:ext cx="289364" cy="113058"/>
              </a:xfrm>
              <a:custGeom>
                <a:avLst/>
                <a:gdLst>
                  <a:gd name="T0" fmla="*/ 294 w 294"/>
                  <a:gd name="T1" fmla="*/ 6 h 115"/>
                  <a:gd name="T2" fmla="*/ 44 w 294"/>
                  <a:gd name="T3" fmla="*/ 115 h 115"/>
                  <a:gd name="T4" fmla="*/ 1 w 294"/>
                  <a:gd name="T5" fmla="*/ 112 h 115"/>
                  <a:gd name="T6" fmla="*/ 1 w 294"/>
                  <a:gd name="T7" fmla="*/ 54 h 115"/>
                  <a:gd name="T8" fmla="*/ 140 w 294"/>
                  <a:gd name="T9" fmla="*/ 0 h 115"/>
                  <a:gd name="T10" fmla="*/ 294 w 294"/>
                  <a:gd name="T11" fmla="*/ 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4" h="115">
                    <a:moveTo>
                      <a:pt x="294" y="6"/>
                    </a:moveTo>
                    <a:cubicBezTo>
                      <a:pt x="231" y="73"/>
                      <a:pt x="142" y="115"/>
                      <a:pt x="44" y="115"/>
                    </a:cubicBezTo>
                    <a:cubicBezTo>
                      <a:pt x="29" y="115"/>
                      <a:pt x="15" y="114"/>
                      <a:pt x="1" y="112"/>
                    </a:cubicBezTo>
                    <a:cubicBezTo>
                      <a:pt x="0" y="93"/>
                      <a:pt x="0" y="73"/>
                      <a:pt x="1" y="54"/>
                    </a:cubicBezTo>
                    <a:cubicBezTo>
                      <a:pt x="50" y="41"/>
                      <a:pt x="97" y="23"/>
                      <a:pt x="140" y="0"/>
                    </a:cubicBezTo>
                    <a:cubicBezTo>
                      <a:pt x="190" y="7"/>
                      <a:pt x="242" y="10"/>
                      <a:pt x="294" y="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26"/>
              <p:cNvSpPr/>
              <p:nvPr/>
            </p:nvSpPr>
            <p:spPr bwMode="auto">
              <a:xfrm rot="5400000">
                <a:off x="13295862" y="1661976"/>
                <a:ext cx="100408" cy="49018"/>
              </a:xfrm>
              <a:custGeom>
                <a:avLst/>
                <a:gdLst>
                  <a:gd name="T0" fmla="*/ 101 w 102"/>
                  <a:gd name="T1" fmla="*/ 50 h 50"/>
                  <a:gd name="T2" fmla="*/ 0 w 102"/>
                  <a:gd name="T3" fmla="*/ 13 h 50"/>
                  <a:gd name="T4" fmla="*/ 102 w 102"/>
                  <a:gd name="T5" fmla="*/ 0 h 50"/>
                  <a:gd name="T6" fmla="*/ 101 w 10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50">
                    <a:moveTo>
                      <a:pt x="101" y="50"/>
                    </a:moveTo>
                    <a:cubicBezTo>
                      <a:pt x="65" y="44"/>
                      <a:pt x="31" y="31"/>
                      <a:pt x="0" y="13"/>
                    </a:cubicBezTo>
                    <a:cubicBezTo>
                      <a:pt x="34" y="12"/>
                      <a:pt x="69" y="7"/>
                      <a:pt x="102" y="0"/>
                    </a:cubicBezTo>
                    <a:cubicBezTo>
                      <a:pt x="101" y="17"/>
                      <a:pt x="101" y="34"/>
                      <a:pt x="101" y="5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27"/>
              <p:cNvSpPr/>
              <p:nvPr/>
            </p:nvSpPr>
            <p:spPr bwMode="auto">
              <a:xfrm rot="5400000">
                <a:off x="13368993" y="1536663"/>
                <a:ext cx="217419" cy="203188"/>
              </a:xfrm>
              <a:custGeom>
                <a:avLst/>
                <a:gdLst>
                  <a:gd name="T0" fmla="*/ 76 w 221"/>
                  <a:gd name="T1" fmla="*/ 207 h 207"/>
                  <a:gd name="T2" fmla="*/ 0 w 221"/>
                  <a:gd name="T3" fmla="*/ 133 h 207"/>
                  <a:gd name="T4" fmla="*/ 58 w 221"/>
                  <a:gd name="T5" fmla="*/ 0 h 207"/>
                  <a:gd name="T6" fmla="*/ 221 w 221"/>
                  <a:gd name="T7" fmla="*/ 111 h 207"/>
                  <a:gd name="T8" fmla="*/ 212 w 221"/>
                  <a:gd name="T9" fmla="*/ 185 h 207"/>
                  <a:gd name="T10" fmla="*/ 76 w 221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207">
                    <a:moveTo>
                      <a:pt x="76" y="207"/>
                    </a:moveTo>
                    <a:cubicBezTo>
                      <a:pt x="47" y="186"/>
                      <a:pt x="22" y="161"/>
                      <a:pt x="0" y="133"/>
                    </a:cubicBezTo>
                    <a:cubicBezTo>
                      <a:pt x="18" y="87"/>
                      <a:pt x="37" y="42"/>
                      <a:pt x="58" y="0"/>
                    </a:cubicBezTo>
                    <a:cubicBezTo>
                      <a:pt x="105" y="47"/>
                      <a:pt x="160" y="84"/>
                      <a:pt x="221" y="111"/>
                    </a:cubicBezTo>
                    <a:cubicBezTo>
                      <a:pt x="217" y="136"/>
                      <a:pt x="214" y="161"/>
                      <a:pt x="212" y="185"/>
                    </a:cubicBezTo>
                    <a:cubicBezTo>
                      <a:pt x="168" y="198"/>
                      <a:pt x="123" y="205"/>
                      <a:pt x="76" y="207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8"/>
              <p:cNvSpPr/>
              <p:nvPr/>
            </p:nvSpPr>
            <p:spPr bwMode="auto">
              <a:xfrm rot="5400000">
                <a:off x="13392316" y="1769499"/>
                <a:ext cx="82224" cy="59296"/>
              </a:xfrm>
              <a:custGeom>
                <a:avLst/>
                <a:gdLst>
                  <a:gd name="T0" fmla="*/ 7 w 84"/>
                  <a:gd name="T1" fmla="*/ 0 h 60"/>
                  <a:gd name="T2" fmla="*/ 84 w 84"/>
                  <a:gd name="T3" fmla="*/ 25 h 60"/>
                  <a:gd name="T4" fmla="*/ 0 w 84"/>
                  <a:gd name="T5" fmla="*/ 60 h 60"/>
                  <a:gd name="T6" fmla="*/ 7 w 84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60">
                    <a:moveTo>
                      <a:pt x="7" y="0"/>
                    </a:moveTo>
                    <a:cubicBezTo>
                      <a:pt x="32" y="10"/>
                      <a:pt x="58" y="18"/>
                      <a:pt x="84" y="25"/>
                    </a:cubicBezTo>
                    <a:cubicBezTo>
                      <a:pt x="57" y="39"/>
                      <a:pt x="29" y="50"/>
                      <a:pt x="0" y="60"/>
                    </a:cubicBezTo>
                    <a:cubicBezTo>
                      <a:pt x="2" y="40"/>
                      <a:pt x="4" y="20"/>
                      <a:pt x="7" y="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9"/>
              <p:cNvSpPr/>
              <p:nvPr/>
            </p:nvSpPr>
            <p:spPr bwMode="auto">
              <a:xfrm rot="5400000">
                <a:off x="13573762" y="1382493"/>
                <a:ext cx="94083" cy="255368"/>
              </a:xfrm>
              <a:custGeom>
                <a:avLst/>
                <a:gdLst>
                  <a:gd name="T0" fmla="*/ 40 w 96"/>
                  <a:gd name="T1" fmla="*/ 260 h 260"/>
                  <a:gd name="T2" fmla="*/ 0 w 96"/>
                  <a:gd name="T3" fmla="*/ 100 h 260"/>
                  <a:gd name="T4" fmla="*/ 15 w 96"/>
                  <a:gd name="T5" fmla="*/ 0 h 260"/>
                  <a:gd name="T6" fmla="*/ 59 w 96"/>
                  <a:gd name="T7" fmla="*/ 87 h 260"/>
                  <a:gd name="T8" fmla="*/ 96 w 96"/>
                  <a:gd name="T9" fmla="*/ 139 h 260"/>
                  <a:gd name="T10" fmla="*/ 40 w 96"/>
                  <a:gd name="T11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260">
                    <a:moveTo>
                      <a:pt x="40" y="260"/>
                    </a:moveTo>
                    <a:cubicBezTo>
                      <a:pt x="14" y="213"/>
                      <a:pt x="0" y="158"/>
                      <a:pt x="0" y="100"/>
                    </a:cubicBezTo>
                    <a:cubicBezTo>
                      <a:pt x="0" y="66"/>
                      <a:pt x="5" y="32"/>
                      <a:pt x="15" y="0"/>
                    </a:cubicBezTo>
                    <a:cubicBezTo>
                      <a:pt x="26" y="30"/>
                      <a:pt x="41" y="59"/>
                      <a:pt x="59" y="87"/>
                    </a:cubicBezTo>
                    <a:cubicBezTo>
                      <a:pt x="70" y="105"/>
                      <a:pt x="83" y="122"/>
                      <a:pt x="96" y="139"/>
                    </a:cubicBezTo>
                    <a:cubicBezTo>
                      <a:pt x="76" y="177"/>
                      <a:pt x="57" y="218"/>
                      <a:pt x="40" y="26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6241043" y="144471"/>
              <a:ext cx="217133" cy="285970"/>
              <a:chOff x="9805187" y="5154871"/>
              <a:chExt cx="677932" cy="892853"/>
            </a:xfrm>
          </p:grpSpPr>
          <p:sp>
            <p:nvSpPr>
              <p:cNvPr id="87" name="Freeform 8"/>
              <p:cNvSpPr/>
              <p:nvPr/>
            </p:nvSpPr>
            <p:spPr bwMode="auto">
              <a:xfrm>
                <a:off x="10058241" y="5910494"/>
                <a:ext cx="172979" cy="137230"/>
              </a:xfrm>
              <a:custGeom>
                <a:avLst/>
                <a:gdLst>
                  <a:gd name="T0" fmla="*/ 19 w 19"/>
                  <a:gd name="T1" fmla="*/ 0 h 15"/>
                  <a:gd name="T2" fmla="*/ 9 w 19"/>
                  <a:gd name="T3" fmla="*/ 15 h 15"/>
                  <a:gd name="T4" fmla="*/ 0 w 19"/>
                  <a:gd name="T5" fmla="*/ 0 h 15"/>
                  <a:gd name="T6" fmla="*/ 9 w 19"/>
                  <a:gd name="T7" fmla="*/ 1 h 15"/>
                  <a:gd name="T8" fmla="*/ 19 w 1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5">
                    <a:moveTo>
                      <a:pt x="19" y="0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1"/>
                    </a:cubicBezTo>
                    <a:cubicBezTo>
                      <a:pt x="13" y="1"/>
                      <a:pt x="16" y="1"/>
                      <a:pt x="19" y="0"/>
                    </a:cubicBezTo>
                    <a:close/>
                  </a:path>
                </a:pathLst>
              </a:custGeom>
              <a:solidFill>
                <a:srgbClr val="FE5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AutoShape 41"/>
              <p:cNvSpPr>
                <a:spLocks noChangeAspect="1" noChangeArrowheads="1" noTextEdit="1"/>
              </p:cNvSpPr>
              <p:nvPr/>
            </p:nvSpPr>
            <p:spPr bwMode="auto">
              <a:xfrm>
                <a:off x="9805187" y="5154871"/>
                <a:ext cx="677932" cy="69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3" name="组合 102"/>
            <p:cNvGrpSpPr/>
            <p:nvPr/>
          </p:nvGrpSpPr>
          <p:grpSpPr>
            <a:xfrm>
              <a:off x="6720123" y="107142"/>
              <a:ext cx="264002" cy="264121"/>
              <a:chOff x="9946789" y="4495504"/>
              <a:chExt cx="368060" cy="368228"/>
            </a:xfrm>
          </p:grpSpPr>
          <p:sp>
            <p:nvSpPr>
              <p:cNvPr id="109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9946789" y="4495504"/>
                <a:ext cx="367763" cy="367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51"/>
              <p:cNvSpPr/>
              <p:nvPr/>
            </p:nvSpPr>
            <p:spPr bwMode="auto">
              <a:xfrm>
                <a:off x="9947086" y="4495523"/>
                <a:ext cx="367763" cy="368209"/>
              </a:xfrm>
              <a:custGeom>
                <a:avLst/>
                <a:gdLst>
                  <a:gd name="T0" fmla="*/ 513 w 1047"/>
                  <a:gd name="T1" fmla="*/ 292 h 1048"/>
                  <a:gd name="T2" fmla="*/ 616 w 1047"/>
                  <a:gd name="T3" fmla="*/ 324 h 1048"/>
                  <a:gd name="T4" fmla="*/ 578 w 1047"/>
                  <a:gd name="T5" fmla="*/ 361 h 1048"/>
                  <a:gd name="T6" fmla="*/ 513 w 1047"/>
                  <a:gd name="T7" fmla="*/ 343 h 1048"/>
                  <a:gd name="T8" fmla="*/ 513 w 1047"/>
                  <a:gd name="T9" fmla="*/ 445 h 1048"/>
                  <a:gd name="T10" fmla="*/ 550 w 1047"/>
                  <a:gd name="T11" fmla="*/ 461 h 1048"/>
                  <a:gd name="T12" fmla="*/ 778 w 1047"/>
                  <a:gd name="T13" fmla="*/ 233 h 1048"/>
                  <a:gd name="T14" fmla="*/ 766 w 1047"/>
                  <a:gd name="T15" fmla="*/ 131 h 1048"/>
                  <a:gd name="T16" fmla="*/ 897 w 1047"/>
                  <a:gd name="T17" fmla="*/ 0 h 1048"/>
                  <a:gd name="T18" fmla="*/ 912 w 1047"/>
                  <a:gd name="T19" fmla="*/ 134 h 1048"/>
                  <a:gd name="T20" fmla="*/ 1047 w 1047"/>
                  <a:gd name="T21" fmla="*/ 150 h 1048"/>
                  <a:gd name="T22" fmla="*/ 916 w 1047"/>
                  <a:gd name="T23" fmla="*/ 280 h 1048"/>
                  <a:gd name="T24" fmla="*/ 814 w 1047"/>
                  <a:gd name="T25" fmla="*/ 268 h 1048"/>
                  <a:gd name="T26" fmla="*/ 586 w 1047"/>
                  <a:gd name="T27" fmla="*/ 496 h 1048"/>
                  <a:gd name="T28" fmla="*/ 603 w 1047"/>
                  <a:gd name="T29" fmla="*/ 535 h 1048"/>
                  <a:gd name="T30" fmla="*/ 705 w 1047"/>
                  <a:gd name="T31" fmla="*/ 535 h 1048"/>
                  <a:gd name="T32" fmla="*/ 686 w 1047"/>
                  <a:gd name="T33" fmla="*/ 468 h 1048"/>
                  <a:gd name="T34" fmla="*/ 723 w 1047"/>
                  <a:gd name="T35" fmla="*/ 430 h 1048"/>
                  <a:gd name="T36" fmla="*/ 756 w 1047"/>
                  <a:gd name="T37" fmla="*/ 535 h 1048"/>
                  <a:gd name="T38" fmla="*/ 857 w 1047"/>
                  <a:gd name="T39" fmla="*/ 535 h 1048"/>
                  <a:gd name="T40" fmla="*/ 797 w 1047"/>
                  <a:gd name="T41" fmla="*/ 357 h 1048"/>
                  <a:gd name="T42" fmla="*/ 832 w 1047"/>
                  <a:gd name="T43" fmla="*/ 321 h 1048"/>
                  <a:gd name="T44" fmla="*/ 834 w 1047"/>
                  <a:gd name="T45" fmla="*/ 322 h 1048"/>
                  <a:gd name="T46" fmla="*/ 907 w 1047"/>
                  <a:gd name="T47" fmla="*/ 535 h 1048"/>
                  <a:gd name="T48" fmla="*/ 975 w 1047"/>
                  <a:gd name="T49" fmla="*/ 535 h 1048"/>
                  <a:gd name="T50" fmla="*/ 975 w 1047"/>
                  <a:gd name="T51" fmla="*/ 585 h 1048"/>
                  <a:gd name="T52" fmla="*/ 907 w 1047"/>
                  <a:gd name="T53" fmla="*/ 585 h 1048"/>
                  <a:gd name="T54" fmla="*/ 513 w 1047"/>
                  <a:gd name="T55" fmla="*/ 980 h 1048"/>
                  <a:gd name="T56" fmla="*/ 513 w 1047"/>
                  <a:gd name="T57" fmla="*/ 1048 h 1048"/>
                  <a:gd name="T58" fmla="*/ 462 w 1047"/>
                  <a:gd name="T59" fmla="*/ 1048 h 1048"/>
                  <a:gd name="T60" fmla="*/ 462 w 1047"/>
                  <a:gd name="T61" fmla="*/ 980 h 1048"/>
                  <a:gd name="T62" fmla="*/ 68 w 1047"/>
                  <a:gd name="T63" fmla="*/ 585 h 1048"/>
                  <a:gd name="T64" fmla="*/ 0 w 1047"/>
                  <a:gd name="T65" fmla="*/ 585 h 1048"/>
                  <a:gd name="T66" fmla="*/ 0 w 1047"/>
                  <a:gd name="T67" fmla="*/ 535 h 1048"/>
                  <a:gd name="T68" fmla="*/ 68 w 1047"/>
                  <a:gd name="T69" fmla="*/ 535 h 1048"/>
                  <a:gd name="T70" fmla="*/ 462 w 1047"/>
                  <a:gd name="T71" fmla="*/ 140 h 1048"/>
                  <a:gd name="T72" fmla="*/ 462 w 1047"/>
                  <a:gd name="T73" fmla="*/ 73 h 1048"/>
                  <a:gd name="T74" fmla="*/ 513 w 1047"/>
                  <a:gd name="T75" fmla="*/ 73 h 1048"/>
                  <a:gd name="T76" fmla="*/ 513 w 1047"/>
                  <a:gd name="T77" fmla="*/ 140 h 1048"/>
                  <a:gd name="T78" fmla="*/ 725 w 1047"/>
                  <a:gd name="T79" fmla="*/ 213 h 1048"/>
                  <a:gd name="T80" fmla="*/ 725 w 1047"/>
                  <a:gd name="T81" fmla="*/ 214 h 1048"/>
                  <a:gd name="T82" fmla="*/ 689 w 1047"/>
                  <a:gd name="T83" fmla="*/ 250 h 1048"/>
                  <a:gd name="T84" fmla="*/ 513 w 1047"/>
                  <a:gd name="T85" fmla="*/ 191 h 1048"/>
                  <a:gd name="T86" fmla="*/ 513 w 1047"/>
                  <a:gd name="T87" fmla="*/ 292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47" h="1048">
                    <a:moveTo>
                      <a:pt x="513" y="292"/>
                    </a:moveTo>
                    <a:cubicBezTo>
                      <a:pt x="550" y="296"/>
                      <a:pt x="585" y="307"/>
                      <a:pt x="616" y="324"/>
                    </a:cubicBezTo>
                    <a:cubicBezTo>
                      <a:pt x="578" y="361"/>
                      <a:pt x="578" y="361"/>
                      <a:pt x="578" y="361"/>
                    </a:cubicBezTo>
                    <a:cubicBezTo>
                      <a:pt x="558" y="352"/>
                      <a:pt x="536" y="346"/>
                      <a:pt x="513" y="343"/>
                    </a:cubicBezTo>
                    <a:cubicBezTo>
                      <a:pt x="513" y="445"/>
                      <a:pt x="513" y="445"/>
                      <a:pt x="513" y="445"/>
                    </a:cubicBezTo>
                    <a:cubicBezTo>
                      <a:pt x="526" y="448"/>
                      <a:pt x="539" y="453"/>
                      <a:pt x="550" y="461"/>
                    </a:cubicBezTo>
                    <a:cubicBezTo>
                      <a:pt x="778" y="233"/>
                      <a:pt x="778" y="233"/>
                      <a:pt x="778" y="233"/>
                    </a:cubicBezTo>
                    <a:cubicBezTo>
                      <a:pt x="766" y="131"/>
                      <a:pt x="766" y="131"/>
                      <a:pt x="766" y="131"/>
                    </a:cubicBezTo>
                    <a:cubicBezTo>
                      <a:pt x="897" y="0"/>
                      <a:pt x="897" y="0"/>
                      <a:pt x="897" y="0"/>
                    </a:cubicBezTo>
                    <a:cubicBezTo>
                      <a:pt x="912" y="134"/>
                      <a:pt x="912" y="134"/>
                      <a:pt x="912" y="134"/>
                    </a:cubicBezTo>
                    <a:cubicBezTo>
                      <a:pt x="1047" y="150"/>
                      <a:pt x="1047" y="150"/>
                      <a:pt x="1047" y="150"/>
                    </a:cubicBezTo>
                    <a:cubicBezTo>
                      <a:pt x="916" y="280"/>
                      <a:pt x="916" y="280"/>
                      <a:pt x="916" y="280"/>
                    </a:cubicBezTo>
                    <a:cubicBezTo>
                      <a:pt x="814" y="268"/>
                      <a:pt x="814" y="268"/>
                      <a:pt x="814" y="268"/>
                    </a:cubicBezTo>
                    <a:cubicBezTo>
                      <a:pt x="586" y="496"/>
                      <a:pt x="586" y="496"/>
                      <a:pt x="586" y="496"/>
                    </a:cubicBezTo>
                    <a:cubicBezTo>
                      <a:pt x="594" y="508"/>
                      <a:pt x="599" y="521"/>
                      <a:pt x="603" y="535"/>
                    </a:cubicBezTo>
                    <a:cubicBezTo>
                      <a:pt x="705" y="535"/>
                      <a:pt x="705" y="535"/>
                      <a:pt x="705" y="535"/>
                    </a:cubicBezTo>
                    <a:cubicBezTo>
                      <a:pt x="702" y="511"/>
                      <a:pt x="696" y="489"/>
                      <a:pt x="686" y="468"/>
                    </a:cubicBezTo>
                    <a:cubicBezTo>
                      <a:pt x="723" y="430"/>
                      <a:pt x="723" y="430"/>
                      <a:pt x="723" y="430"/>
                    </a:cubicBezTo>
                    <a:cubicBezTo>
                      <a:pt x="741" y="462"/>
                      <a:pt x="752" y="497"/>
                      <a:pt x="756" y="535"/>
                    </a:cubicBezTo>
                    <a:cubicBezTo>
                      <a:pt x="857" y="535"/>
                      <a:pt x="857" y="535"/>
                      <a:pt x="857" y="535"/>
                    </a:cubicBezTo>
                    <a:cubicBezTo>
                      <a:pt x="852" y="470"/>
                      <a:pt x="831" y="409"/>
                      <a:pt x="797" y="357"/>
                    </a:cubicBezTo>
                    <a:cubicBezTo>
                      <a:pt x="832" y="321"/>
                      <a:pt x="832" y="321"/>
                      <a:pt x="832" y="321"/>
                    </a:cubicBezTo>
                    <a:cubicBezTo>
                      <a:pt x="834" y="322"/>
                      <a:pt x="834" y="322"/>
                      <a:pt x="834" y="322"/>
                    </a:cubicBezTo>
                    <a:cubicBezTo>
                      <a:pt x="876" y="383"/>
                      <a:pt x="903" y="456"/>
                      <a:pt x="907" y="535"/>
                    </a:cubicBezTo>
                    <a:cubicBezTo>
                      <a:pt x="975" y="535"/>
                      <a:pt x="975" y="535"/>
                      <a:pt x="975" y="535"/>
                    </a:cubicBezTo>
                    <a:cubicBezTo>
                      <a:pt x="975" y="585"/>
                      <a:pt x="975" y="585"/>
                      <a:pt x="975" y="585"/>
                    </a:cubicBezTo>
                    <a:cubicBezTo>
                      <a:pt x="907" y="585"/>
                      <a:pt x="907" y="585"/>
                      <a:pt x="907" y="585"/>
                    </a:cubicBezTo>
                    <a:cubicBezTo>
                      <a:pt x="895" y="797"/>
                      <a:pt x="724" y="967"/>
                      <a:pt x="513" y="980"/>
                    </a:cubicBezTo>
                    <a:cubicBezTo>
                      <a:pt x="513" y="1048"/>
                      <a:pt x="513" y="1048"/>
                      <a:pt x="513" y="1048"/>
                    </a:cubicBezTo>
                    <a:cubicBezTo>
                      <a:pt x="462" y="1048"/>
                      <a:pt x="462" y="1048"/>
                      <a:pt x="462" y="1048"/>
                    </a:cubicBezTo>
                    <a:cubicBezTo>
                      <a:pt x="462" y="980"/>
                      <a:pt x="462" y="980"/>
                      <a:pt x="462" y="980"/>
                    </a:cubicBezTo>
                    <a:cubicBezTo>
                      <a:pt x="251" y="967"/>
                      <a:pt x="80" y="797"/>
                      <a:pt x="68" y="585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68" y="535"/>
                      <a:pt x="68" y="535"/>
                      <a:pt x="68" y="535"/>
                    </a:cubicBezTo>
                    <a:cubicBezTo>
                      <a:pt x="80" y="323"/>
                      <a:pt x="251" y="153"/>
                      <a:pt x="462" y="140"/>
                    </a:cubicBezTo>
                    <a:cubicBezTo>
                      <a:pt x="462" y="73"/>
                      <a:pt x="462" y="73"/>
                      <a:pt x="462" y="73"/>
                    </a:cubicBezTo>
                    <a:cubicBezTo>
                      <a:pt x="513" y="73"/>
                      <a:pt x="513" y="73"/>
                      <a:pt x="513" y="73"/>
                    </a:cubicBezTo>
                    <a:cubicBezTo>
                      <a:pt x="513" y="140"/>
                      <a:pt x="513" y="140"/>
                      <a:pt x="513" y="140"/>
                    </a:cubicBezTo>
                    <a:cubicBezTo>
                      <a:pt x="591" y="145"/>
                      <a:pt x="664" y="171"/>
                      <a:pt x="725" y="213"/>
                    </a:cubicBezTo>
                    <a:cubicBezTo>
                      <a:pt x="725" y="214"/>
                      <a:pt x="725" y="214"/>
                      <a:pt x="725" y="214"/>
                    </a:cubicBezTo>
                    <a:cubicBezTo>
                      <a:pt x="689" y="250"/>
                      <a:pt x="689" y="250"/>
                      <a:pt x="689" y="250"/>
                    </a:cubicBezTo>
                    <a:cubicBezTo>
                      <a:pt x="638" y="217"/>
                      <a:pt x="578" y="195"/>
                      <a:pt x="513" y="191"/>
                    </a:cubicBezTo>
                    <a:cubicBezTo>
                      <a:pt x="513" y="292"/>
                      <a:pt x="513" y="292"/>
                      <a:pt x="513" y="292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52"/>
              <p:cNvSpPr/>
              <p:nvPr/>
            </p:nvSpPr>
            <p:spPr bwMode="auto">
              <a:xfrm>
                <a:off x="10127409" y="4701036"/>
                <a:ext cx="67325" cy="67472"/>
              </a:xfrm>
              <a:custGeom>
                <a:avLst/>
                <a:gdLst>
                  <a:gd name="T0" fmla="*/ 90 w 192"/>
                  <a:gd name="T1" fmla="*/ 0 h 192"/>
                  <a:gd name="T2" fmla="*/ 0 w 192"/>
                  <a:gd name="T3" fmla="*/ 90 h 192"/>
                  <a:gd name="T4" fmla="*/ 0 w 192"/>
                  <a:gd name="T5" fmla="*/ 192 h 192"/>
                  <a:gd name="T6" fmla="*/ 192 w 192"/>
                  <a:gd name="T7" fmla="*/ 0 h 192"/>
                  <a:gd name="T8" fmla="*/ 90 w 192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90" y="0"/>
                    </a:moveTo>
                    <a:cubicBezTo>
                      <a:pt x="80" y="45"/>
                      <a:pt x="44" y="80"/>
                      <a:pt x="0" y="90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100" y="181"/>
                      <a:pt x="180" y="101"/>
                      <a:pt x="192" y="0"/>
                    </a:cubicBezTo>
                    <a:cubicBezTo>
                      <a:pt x="90" y="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53"/>
              <p:cNvSpPr/>
              <p:nvPr/>
            </p:nvSpPr>
            <p:spPr bwMode="auto">
              <a:xfrm>
                <a:off x="10041993" y="4701036"/>
                <a:ext cx="67472" cy="67472"/>
              </a:xfrm>
              <a:custGeom>
                <a:avLst/>
                <a:gdLst>
                  <a:gd name="T0" fmla="*/ 192 w 192"/>
                  <a:gd name="T1" fmla="*/ 90 h 192"/>
                  <a:gd name="T2" fmla="*/ 103 w 192"/>
                  <a:gd name="T3" fmla="*/ 0 h 192"/>
                  <a:gd name="T4" fmla="*/ 0 w 192"/>
                  <a:gd name="T5" fmla="*/ 0 h 192"/>
                  <a:gd name="T6" fmla="*/ 192 w 192"/>
                  <a:gd name="T7" fmla="*/ 192 h 192"/>
                  <a:gd name="T8" fmla="*/ 192 w 192"/>
                  <a:gd name="T9" fmla="*/ 9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90"/>
                    </a:moveTo>
                    <a:cubicBezTo>
                      <a:pt x="148" y="80"/>
                      <a:pt x="113" y="45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101"/>
                      <a:pt x="92" y="181"/>
                      <a:pt x="192" y="192"/>
                    </a:cubicBezTo>
                    <a:cubicBezTo>
                      <a:pt x="192" y="90"/>
                      <a:pt x="192" y="90"/>
                      <a:pt x="192" y="9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54"/>
              <p:cNvSpPr/>
              <p:nvPr/>
            </p:nvSpPr>
            <p:spPr bwMode="auto">
              <a:xfrm>
                <a:off x="10041993" y="4616065"/>
                <a:ext cx="67472" cy="67472"/>
              </a:xfrm>
              <a:custGeom>
                <a:avLst/>
                <a:gdLst>
                  <a:gd name="T0" fmla="*/ 103 w 192"/>
                  <a:gd name="T1" fmla="*/ 192 h 192"/>
                  <a:gd name="T2" fmla="*/ 192 w 192"/>
                  <a:gd name="T3" fmla="*/ 102 h 192"/>
                  <a:gd name="T4" fmla="*/ 192 w 192"/>
                  <a:gd name="T5" fmla="*/ 0 h 192"/>
                  <a:gd name="T6" fmla="*/ 0 w 192"/>
                  <a:gd name="T7" fmla="*/ 192 h 192"/>
                  <a:gd name="T8" fmla="*/ 103 w 19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03" y="192"/>
                    </a:moveTo>
                    <a:cubicBezTo>
                      <a:pt x="112" y="147"/>
                      <a:pt x="148" y="112"/>
                      <a:pt x="192" y="102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92" y="12"/>
                      <a:pt x="12" y="92"/>
                      <a:pt x="0" y="192"/>
                    </a:cubicBezTo>
                    <a:cubicBezTo>
                      <a:pt x="103" y="192"/>
                      <a:pt x="103" y="192"/>
                      <a:pt x="103" y="192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55"/>
              <p:cNvSpPr/>
              <p:nvPr/>
            </p:nvSpPr>
            <p:spPr bwMode="auto">
              <a:xfrm>
                <a:off x="9988608" y="4562680"/>
                <a:ext cx="120857" cy="120857"/>
              </a:xfrm>
              <a:custGeom>
                <a:avLst/>
                <a:gdLst>
                  <a:gd name="T0" fmla="*/ 344 w 344"/>
                  <a:gd name="T1" fmla="*/ 0 h 344"/>
                  <a:gd name="T2" fmla="*/ 0 w 344"/>
                  <a:gd name="T3" fmla="*/ 344 h 344"/>
                  <a:gd name="T4" fmla="*/ 102 w 344"/>
                  <a:gd name="T5" fmla="*/ 344 h 344"/>
                  <a:gd name="T6" fmla="*/ 344 w 344"/>
                  <a:gd name="T7" fmla="*/ 101 h 344"/>
                  <a:gd name="T8" fmla="*/ 344 w 34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0"/>
                    </a:moveTo>
                    <a:cubicBezTo>
                      <a:pt x="161" y="12"/>
                      <a:pt x="13" y="160"/>
                      <a:pt x="0" y="344"/>
                    </a:cubicBezTo>
                    <a:cubicBezTo>
                      <a:pt x="102" y="344"/>
                      <a:pt x="102" y="344"/>
                      <a:pt x="102" y="344"/>
                    </a:cubicBezTo>
                    <a:cubicBezTo>
                      <a:pt x="114" y="216"/>
                      <a:pt x="216" y="113"/>
                      <a:pt x="344" y="101"/>
                    </a:cubicBezTo>
                    <a:cubicBezTo>
                      <a:pt x="344" y="0"/>
                      <a:pt x="344" y="0"/>
                      <a:pt x="344" y="0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56"/>
              <p:cNvSpPr/>
              <p:nvPr/>
            </p:nvSpPr>
            <p:spPr bwMode="auto">
              <a:xfrm>
                <a:off x="9988608" y="4701036"/>
                <a:ext cx="120857" cy="120857"/>
              </a:xfrm>
              <a:custGeom>
                <a:avLst/>
                <a:gdLst>
                  <a:gd name="T0" fmla="*/ 344 w 344"/>
                  <a:gd name="T1" fmla="*/ 344 h 344"/>
                  <a:gd name="T2" fmla="*/ 344 w 344"/>
                  <a:gd name="T3" fmla="*/ 243 h 344"/>
                  <a:gd name="T4" fmla="*/ 102 w 344"/>
                  <a:gd name="T5" fmla="*/ 0 h 344"/>
                  <a:gd name="T6" fmla="*/ 0 w 344"/>
                  <a:gd name="T7" fmla="*/ 0 h 344"/>
                  <a:gd name="T8" fmla="*/ 344 w 344"/>
                  <a:gd name="T9" fmla="*/ 344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344" y="344"/>
                    </a:moveTo>
                    <a:cubicBezTo>
                      <a:pt x="344" y="243"/>
                      <a:pt x="344" y="243"/>
                      <a:pt x="344" y="243"/>
                    </a:cubicBezTo>
                    <a:cubicBezTo>
                      <a:pt x="216" y="231"/>
                      <a:pt x="114" y="129"/>
                      <a:pt x="10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184"/>
                      <a:pt x="161" y="332"/>
                      <a:pt x="344" y="344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57"/>
              <p:cNvSpPr/>
              <p:nvPr/>
            </p:nvSpPr>
            <p:spPr bwMode="auto">
              <a:xfrm>
                <a:off x="10127409" y="4701036"/>
                <a:ext cx="120709" cy="120857"/>
              </a:xfrm>
              <a:custGeom>
                <a:avLst/>
                <a:gdLst>
                  <a:gd name="T0" fmla="*/ 0 w 344"/>
                  <a:gd name="T1" fmla="*/ 243 h 344"/>
                  <a:gd name="T2" fmla="*/ 0 w 344"/>
                  <a:gd name="T3" fmla="*/ 344 h 344"/>
                  <a:gd name="T4" fmla="*/ 344 w 344"/>
                  <a:gd name="T5" fmla="*/ 0 h 344"/>
                  <a:gd name="T6" fmla="*/ 243 w 344"/>
                  <a:gd name="T7" fmla="*/ 0 h 344"/>
                  <a:gd name="T8" fmla="*/ 0 w 344"/>
                  <a:gd name="T9" fmla="*/ 2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4" h="344">
                    <a:moveTo>
                      <a:pt x="0" y="243"/>
                    </a:moveTo>
                    <a:cubicBezTo>
                      <a:pt x="0" y="344"/>
                      <a:pt x="0" y="344"/>
                      <a:pt x="0" y="344"/>
                    </a:cubicBezTo>
                    <a:cubicBezTo>
                      <a:pt x="184" y="332"/>
                      <a:pt x="331" y="184"/>
                      <a:pt x="344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0" y="129"/>
                      <a:pt x="128" y="231"/>
                      <a:pt x="0" y="243"/>
                    </a:cubicBezTo>
                    <a:close/>
                  </a:path>
                </a:pathLst>
              </a:custGeom>
              <a:solidFill>
                <a:srgbClr val="2F2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4" name="组合 103"/>
            <p:cNvGrpSpPr/>
            <p:nvPr/>
          </p:nvGrpSpPr>
          <p:grpSpPr>
            <a:xfrm>
              <a:off x="6719229" y="135209"/>
              <a:ext cx="242645" cy="312626"/>
              <a:chOff x="6402239" y="6212480"/>
              <a:chExt cx="338285" cy="435853"/>
            </a:xfrm>
          </p:grpSpPr>
          <p:sp>
            <p:nvSpPr>
              <p:cNvPr id="105" name="AutoShape 16"/>
              <p:cNvSpPr>
                <a:spLocks noChangeAspect="1" noChangeArrowheads="1" noTextEdit="1"/>
              </p:cNvSpPr>
              <p:nvPr/>
            </p:nvSpPr>
            <p:spPr bwMode="auto">
              <a:xfrm rot="5400000">
                <a:off x="6402836" y="6212180"/>
                <a:ext cx="337091" cy="338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6403532" y="6212480"/>
                <a:ext cx="330937" cy="435853"/>
                <a:chOff x="9805187" y="5154871"/>
                <a:chExt cx="677932" cy="892853"/>
              </a:xfrm>
            </p:grpSpPr>
            <p:sp>
              <p:nvSpPr>
                <p:cNvPr id="107" name="Freeform 8"/>
                <p:cNvSpPr/>
                <p:nvPr/>
              </p:nvSpPr>
              <p:spPr bwMode="auto">
                <a:xfrm>
                  <a:off x="10071840" y="5910495"/>
                  <a:ext cx="172980" cy="137229"/>
                </a:xfrm>
                <a:custGeom>
                  <a:avLst/>
                  <a:gdLst>
                    <a:gd name="T0" fmla="*/ 19 w 19"/>
                    <a:gd name="T1" fmla="*/ 0 h 15"/>
                    <a:gd name="T2" fmla="*/ 9 w 19"/>
                    <a:gd name="T3" fmla="*/ 15 h 15"/>
                    <a:gd name="T4" fmla="*/ 0 w 19"/>
                    <a:gd name="T5" fmla="*/ 0 h 15"/>
                    <a:gd name="T6" fmla="*/ 9 w 19"/>
                    <a:gd name="T7" fmla="*/ 1 h 15"/>
                    <a:gd name="T8" fmla="*/ 19 w 19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5">
                      <a:moveTo>
                        <a:pt x="19" y="0"/>
                      </a:move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1"/>
                        <a:pt x="9" y="1"/>
                      </a:cubicBezTo>
                      <a:cubicBezTo>
                        <a:pt x="13" y="1"/>
                        <a:pt x="16" y="1"/>
                        <a:pt x="19" y="0"/>
                      </a:cubicBezTo>
                      <a:close/>
                    </a:path>
                  </a:pathLst>
                </a:custGeom>
                <a:solidFill>
                  <a:srgbClr val="000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9805187" y="5154871"/>
                  <a:ext cx="677932" cy="6996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69" grpId="0" animBg="1"/>
      <p:bldP spid="6" grpId="0"/>
      <p:bldP spid="1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99995" y="1883213"/>
            <a:ext cx="3074107" cy="901909"/>
            <a:chOff x="1200150" y="1882776"/>
            <a:chExt cx="3074507" cy="901700"/>
          </a:xfrm>
        </p:grpSpPr>
        <p:sp>
          <p:nvSpPr>
            <p:cNvPr id="8" name="任意多边形 7"/>
            <p:cNvSpPr/>
            <p:nvPr/>
          </p:nvSpPr>
          <p:spPr>
            <a:xfrm>
              <a:off x="1200150" y="1882776"/>
              <a:ext cx="307450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5041900" y="1968500"/>
                  </a:lnTo>
                  <a:lnTo>
                    <a:pt x="0" y="1968500"/>
                  </a:lnTo>
                  <a:close/>
                </a:path>
              </a:pathLst>
            </a:custGeom>
            <a:solidFill>
              <a:srgbClr val="A382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TextBox 40"/>
            <p:cNvSpPr txBox="1">
              <a:spLocks noChangeArrowheads="1"/>
            </p:cNvSpPr>
            <p:nvPr/>
          </p:nvSpPr>
          <p:spPr bwMode="auto">
            <a:xfrm>
              <a:off x="2227816" y="2138246"/>
              <a:ext cx="1425575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47914" y="2053651"/>
              <a:ext cx="684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01</a:t>
              </a:r>
              <a:endParaRPr lang="zh-CN" altLang="en-US" sz="32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85697" y="2188082"/>
            <a:ext cx="7469803" cy="901909"/>
            <a:chOff x="3486150" y="2187576"/>
            <a:chExt cx="7470775" cy="901700"/>
          </a:xfrm>
        </p:grpSpPr>
        <p:grpSp>
          <p:nvGrpSpPr>
            <p:cNvPr id="11" name="组合 10"/>
            <p:cNvGrpSpPr/>
            <p:nvPr/>
          </p:nvGrpSpPr>
          <p:grpSpPr>
            <a:xfrm>
              <a:off x="3486150" y="2187576"/>
              <a:ext cx="7470775" cy="901700"/>
              <a:chOff x="3486150" y="2339976"/>
              <a:chExt cx="7470775" cy="901700"/>
            </a:xfrm>
          </p:grpSpPr>
          <p:sp>
            <p:nvSpPr>
              <p:cNvPr id="9" name="任意多边形 8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rgbClr val="A382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560657" y="2339976"/>
                <a:ext cx="4396268" cy="901700"/>
              </a:xfrm>
              <a:prstGeom prst="rect">
                <a:avLst/>
              </a:prstGeom>
              <a:solidFill>
                <a:srgbClr val="A382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TextBox 8"/>
            <p:cNvSpPr txBox="1">
              <a:spLocks noChangeArrowheads="1"/>
            </p:cNvSpPr>
            <p:nvPr/>
          </p:nvSpPr>
          <p:spPr bwMode="auto">
            <a:xfrm>
              <a:off x="4274657" y="2269094"/>
              <a:ext cx="647250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99995" y="3239252"/>
            <a:ext cx="3074107" cy="901909"/>
            <a:chOff x="1200150" y="3238501"/>
            <a:chExt cx="3074507" cy="901700"/>
          </a:xfrm>
        </p:grpSpPr>
        <p:sp>
          <p:nvSpPr>
            <p:cNvPr id="18" name="任意多边形 17"/>
            <p:cNvSpPr/>
            <p:nvPr/>
          </p:nvSpPr>
          <p:spPr>
            <a:xfrm>
              <a:off x="1200150" y="3238501"/>
              <a:ext cx="307450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5041900" y="1968500"/>
                  </a:lnTo>
                  <a:lnTo>
                    <a:pt x="0" y="19685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TextBox 40"/>
            <p:cNvSpPr txBox="1">
              <a:spLocks noChangeArrowheads="1"/>
            </p:cNvSpPr>
            <p:nvPr/>
          </p:nvSpPr>
          <p:spPr bwMode="auto">
            <a:xfrm>
              <a:off x="2227908" y="3476824"/>
              <a:ext cx="14253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b="1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47914" y="3409376"/>
              <a:ext cx="684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black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02</a:t>
              </a:r>
              <a:endParaRPr lang="zh-CN" altLang="en-US" sz="3200" dirty="0">
                <a:solidFill>
                  <a:prstClr val="black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85697" y="3544121"/>
            <a:ext cx="7469803" cy="901909"/>
            <a:chOff x="3486150" y="3543301"/>
            <a:chExt cx="7470775" cy="901700"/>
          </a:xfrm>
        </p:grpSpPr>
        <p:grpSp>
          <p:nvGrpSpPr>
            <p:cNvPr id="19" name="组合 18"/>
            <p:cNvGrpSpPr/>
            <p:nvPr/>
          </p:nvGrpSpPr>
          <p:grpSpPr>
            <a:xfrm>
              <a:off x="3486150" y="3543301"/>
              <a:ext cx="7470775" cy="901700"/>
              <a:chOff x="3486150" y="2339976"/>
              <a:chExt cx="7470775" cy="901700"/>
            </a:xfrm>
          </p:grpSpPr>
          <p:sp>
            <p:nvSpPr>
              <p:cNvPr id="23" name="任意多边形 22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560657" y="2339976"/>
                <a:ext cx="4396268" cy="901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TextBox 8"/>
            <p:cNvSpPr txBox="1">
              <a:spLocks noChangeArrowheads="1"/>
            </p:cNvSpPr>
            <p:nvPr/>
          </p:nvSpPr>
          <p:spPr bwMode="auto">
            <a:xfrm>
              <a:off x="4274657" y="3624819"/>
              <a:ext cx="6472506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99995" y="4595291"/>
            <a:ext cx="3074107" cy="901909"/>
            <a:chOff x="1200150" y="4594226"/>
            <a:chExt cx="3074507" cy="901700"/>
          </a:xfrm>
        </p:grpSpPr>
        <p:sp>
          <p:nvSpPr>
            <p:cNvPr id="26" name="任意多边形 25"/>
            <p:cNvSpPr/>
            <p:nvPr/>
          </p:nvSpPr>
          <p:spPr>
            <a:xfrm>
              <a:off x="1200150" y="4594226"/>
              <a:ext cx="3074507" cy="901700"/>
            </a:xfrm>
            <a:custGeom>
              <a:avLst/>
              <a:gdLst>
                <a:gd name="connsiteX0" fmla="*/ 0 w 6711950"/>
                <a:gd name="connsiteY0" fmla="*/ 0 h 1968500"/>
                <a:gd name="connsiteX1" fmla="*/ 5029200 w 6711950"/>
                <a:gd name="connsiteY1" fmla="*/ 0 h 1968500"/>
                <a:gd name="connsiteX2" fmla="*/ 5041900 w 6711950"/>
                <a:gd name="connsiteY2" fmla="*/ 0 h 1968500"/>
                <a:gd name="connsiteX3" fmla="*/ 5041900 w 6711950"/>
                <a:gd name="connsiteY3" fmla="*/ 48 h 1968500"/>
                <a:gd name="connsiteX4" fmla="*/ 6711950 w 6711950"/>
                <a:gd name="connsiteY4" fmla="*/ 6350 h 1968500"/>
                <a:gd name="connsiteX5" fmla="*/ 5041900 w 6711950"/>
                <a:gd name="connsiteY5" fmla="*/ 1968500 h 1968500"/>
                <a:gd name="connsiteX6" fmla="*/ 0 w 6711950"/>
                <a:gd name="connsiteY6" fmla="*/ 1968500 h 196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1950" h="1968500">
                  <a:moveTo>
                    <a:pt x="0" y="0"/>
                  </a:moveTo>
                  <a:lnTo>
                    <a:pt x="5029200" y="0"/>
                  </a:lnTo>
                  <a:lnTo>
                    <a:pt x="5041900" y="0"/>
                  </a:lnTo>
                  <a:lnTo>
                    <a:pt x="5041900" y="48"/>
                  </a:lnTo>
                  <a:lnTo>
                    <a:pt x="6711950" y="6350"/>
                  </a:lnTo>
                  <a:lnTo>
                    <a:pt x="5041900" y="1968500"/>
                  </a:lnTo>
                  <a:lnTo>
                    <a:pt x="0" y="1968500"/>
                  </a:lnTo>
                  <a:close/>
                </a:path>
              </a:pathLst>
            </a:custGeom>
            <a:solidFill>
              <a:srgbClr val="A3825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TextBox 40"/>
            <p:cNvSpPr txBox="1">
              <a:spLocks noChangeArrowheads="1"/>
            </p:cNvSpPr>
            <p:nvPr/>
          </p:nvSpPr>
          <p:spPr bwMode="auto">
            <a:xfrm>
              <a:off x="2227816" y="4817589"/>
              <a:ext cx="1425575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547914" y="4765101"/>
              <a:ext cx="6864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03</a:t>
              </a:r>
              <a:endParaRPr lang="zh-CN" altLang="en-US" sz="32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85697" y="4900160"/>
            <a:ext cx="7469803" cy="901909"/>
            <a:chOff x="3486150" y="4899026"/>
            <a:chExt cx="7470775" cy="901700"/>
          </a:xfrm>
        </p:grpSpPr>
        <p:grpSp>
          <p:nvGrpSpPr>
            <p:cNvPr id="27" name="组合 26"/>
            <p:cNvGrpSpPr/>
            <p:nvPr/>
          </p:nvGrpSpPr>
          <p:grpSpPr>
            <a:xfrm>
              <a:off x="3486150" y="4899026"/>
              <a:ext cx="7470775" cy="901700"/>
              <a:chOff x="3486150" y="2339976"/>
              <a:chExt cx="7470775" cy="901700"/>
            </a:xfrm>
          </p:grpSpPr>
          <p:sp>
            <p:nvSpPr>
              <p:cNvPr id="31" name="任意多边形 30"/>
              <p:cNvSpPr/>
              <p:nvPr/>
            </p:nvSpPr>
            <p:spPr>
              <a:xfrm flipH="1" flipV="1">
                <a:off x="3486150" y="2339976"/>
                <a:ext cx="3074507" cy="901700"/>
              </a:xfrm>
              <a:custGeom>
                <a:avLst/>
                <a:gdLst>
                  <a:gd name="connsiteX0" fmla="*/ 0 w 6711950"/>
                  <a:gd name="connsiteY0" fmla="*/ 0 h 1968500"/>
                  <a:gd name="connsiteX1" fmla="*/ 5029200 w 6711950"/>
                  <a:gd name="connsiteY1" fmla="*/ 0 h 1968500"/>
                  <a:gd name="connsiteX2" fmla="*/ 5041900 w 6711950"/>
                  <a:gd name="connsiteY2" fmla="*/ 0 h 1968500"/>
                  <a:gd name="connsiteX3" fmla="*/ 5041900 w 6711950"/>
                  <a:gd name="connsiteY3" fmla="*/ 48 h 1968500"/>
                  <a:gd name="connsiteX4" fmla="*/ 6711950 w 6711950"/>
                  <a:gd name="connsiteY4" fmla="*/ 6350 h 1968500"/>
                  <a:gd name="connsiteX5" fmla="*/ 5041900 w 6711950"/>
                  <a:gd name="connsiteY5" fmla="*/ 1968500 h 1968500"/>
                  <a:gd name="connsiteX6" fmla="*/ 0 w 6711950"/>
                  <a:gd name="connsiteY6" fmla="*/ 1968500 h 196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1950" h="1968500">
                    <a:moveTo>
                      <a:pt x="0" y="0"/>
                    </a:moveTo>
                    <a:lnTo>
                      <a:pt x="5029200" y="0"/>
                    </a:lnTo>
                    <a:lnTo>
                      <a:pt x="5041900" y="0"/>
                    </a:lnTo>
                    <a:lnTo>
                      <a:pt x="5041900" y="48"/>
                    </a:lnTo>
                    <a:lnTo>
                      <a:pt x="6711950" y="6350"/>
                    </a:lnTo>
                    <a:lnTo>
                      <a:pt x="5041900" y="1968500"/>
                    </a:lnTo>
                    <a:lnTo>
                      <a:pt x="0" y="1968500"/>
                    </a:lnTo>
                    <a:close/>
                  </a:path>
                </a:pathLst>
              </a:custGeom>
              <a:solidFill>
                <a:srgbClr val="A382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6560657" y="2339976"/>
                <a:ext cx="4396268" cy="901700"/>
              </a:xfrm>
              <a:prstGeom prst="rect">
                <a:avLst/>
              </a:prstGeom>
              <a:solidFill>
                <a:srgbClr val="A38259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TextBox 8"/>
            <p:cNvSpPr txBox="1">
              <a:spLocks noChangeArrowheads="1"/>
            </p:cNvSpPr>
            <p:nvPr/>
          </p:nvSpPr>
          <p:spPr bwMode="auto">
            <a:xfrm>
              <a:off x="4274657" y="4980544"/>
              <a:ext cx="647250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设计团队， 坚持精益求精、拒绝平庸的做事精神帮助您实现美观、精致、严谨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1"/>
          <a:srcRect l="9001" t="7639" r="-7" b="3517"/>
          <a:stretch>
            <a:fillRect/>
          </a:stretch>
        </p:blipFill>
        <p:spPr bwMode="auto">
          <a:xfrm>
            <a:off x="7914434" y="3553230"/>
            <a:ext cx="3042653" cy="21905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/>
          <a:srcRect l="1179" t="8305" r="-479" b="4040"/>
          <a:stretch>
            <a:fillRect/>
          </a:stretch>
        </p:blipFill>
        <p:spPr bwMode="auto">
          <a:xfrm>
            <a:off x="4422229" y="1880168"/>
            <a:ext cx="3349321" cy="20568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3"/>
          <a:srcRect l="7211" t="10589" r="6900" b="-397"/>
          <a:stretch>
            <a:fillRect/>
          </a:stretch>
        </p:blipFill>
        <p:spPr bwMode="auto">
          <a:xfrm>
            <a:off x="1241117" y="3553231"/>
            <a:ext cx="3038226" cy="21905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99995" y="1880166"/>
            <a:ext cx="3079349" cy="1561632"/>
            <a:chOff x="1487488" y="1715330"/>
            <a:chExt cx="3079750" cy="2053254"/>
          </a:xfrm>
        </p:grpSpPr>
        <p:sp>
          <p:nvSpPr>
            <p:cNvPr id="20" name="矩形 19"/>
            <p:cNvSpPr/>
            <p:nvPr/>
          </p:nvSpPr>
          <p:spPr bwMode="auto">
            <a:xfrm>
              <a:off x="1487488" y="1715330"/>
              <a:ext cx="3079750" cy="2053254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730111" y="1897485"/>
              <a:ext cx="2568864" cy="1458640"/>
              <a:chOff x="5971911" y="3040570"/>
              <a:chExt cx="2568864" cy="1458640"/>
            </a:xfrm>
          </p:grpSpPr>
          <p:sp>
            <p:nvSpPr>
              <p:cNvPr id="35" name="Text Box 11"/>
              <p:cNvSpPr txBox="1">
                <a:spLocks noChangeArrowheads="1"/>
              </p:cNvSpPr>
              <p:nvPr/>
            </p:nvSpPr>
            <p:spPr bwMode="auto">
              <a:xfrm>
                <a:off x="5971911" y="3040570"/>
                <a:ext cx="1638836" cy="607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6" name="Text Box 11"/>
              <p:cNvSpPr txBox="1">
                <a:spLocks noChangeArrowheads="1"/>
              </p:cNvSpPr>
              <p:nvPr/>
            </p:nvSpPr>
            <p:spPr bwMode="auto">
              <a:xfrm>
                <a:off x="5971911" y="3527780"/>
                <a:ext cx="2568864" cy="971430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422228" y="4039537"/>
            <a:ext cx="3349321" cy="1704209"/>
            <a:chOff x="4445307" y="3534909"/>
            <a:chExt cx="3349757" cy="2502655"/>
          </a:xfrm>
        </p:grpSpPr>
        <p:sp>
          <p:nvSpPr>
            <p:cNvPr id="26" name="矩形 25"/>
            <p:cNvSpPr/>
            <p:nvPr/>
          </p:nvSpPr>
          <p:spPr bwMode="auto">
            <a:xfrm>
              <a:off x="4445307" y="3534909"/>
              <a:ext cx="3349757" cy="2502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783597" y="3937943"/>
              <a:ext cx="2568864" cy="1575957"/>
              <a:chOff x="5851699" y="2898739"/>
              <a:chExt cx="2568864" cy="1575957"/>
            </a:xfrm>
          </p:grpSpPr>
          <p:sp>
            <p:nvSpPr>
              <p:cNvPr id="38" name="Text Box 11"/>
              <p:cNvSpPr txBox="1">
                <a:spLocks noChangeArrowheads="1"/>
              </p:cNvSpPr>
              <p:nvPr/>
            </p:nvSpPr>
            <p:spPr bwMode="auto">
              <a:xfrm>
                <a:off x="5851699" y="2898739"/>
                <a:ext cx="1638836" cy="678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39" name="Text Box 11"/>
              <p:cNvSpPr txBox="1">
                <a:spLocks noChangeArrowheads="1"/>
              </p:cNvSpPr>
              <p:nvPr/>
            </p:nvSpPr>
            <p:spPr bwMode="auto">
              <a:xfrm>
                <a:off x="5851699" y="3389957"/>
                <a:ext cx="2568864" cy="1084739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zh-CN" altLang="en-US" sz="1400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7914434" y="1880167"/>
            <a:ext cx="3042653" cy="1561632"/>
            <a:chOff x="7663051" y="1812107"/>
            <a:chExt cx="3043049" cy="1971633"/>
          </a:xfrm>
        </p:grpSpPr>
        <p:sp>
          <p:nvSpPr>
            <p:cNvPr id="14" name="矩形 13"/>
            <p:cNvSpPr/>
            <p:nvPr/>
          </p:nvSpPr>
          <p:spPr bwMode="auto">
            <a:xfrm>
              <a:off x="7663051" y="1812107"/>
              <a:ext cx="3043049" cy="1971633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931314" y="1987019"/>
              <a:ext cx="2568864" cy="1400657"/>
              <a:chOff x="5506916" y="3130104"/>
              <a:chExt cx="2568864" cy="1400657"/>
            </a:xfrm>
          </p:grpSpPr>
          <p:sp>
            <p:nvSpPr>
              <p:cNvPr id="41" name="Text Box 11"/>
              <p:cNvSpPr txBox="1">
                <a:spLocks noChangeArrowheads="1"/>
              </p:cNvSpPr>
              <p:nvPr/>
            </p:nvSpPr>
            <p:spPr bwMode="auto">
              <a:xfrm>
                <a:off x="5506916" y="3130104"/>
                <a:ext cx="1638836" cy="582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  <p:sp>
            <p:nvSpPr>
              <p:cNvPr id="42" name="Text Box 11"/>
              <p:cNvSpPr txBox="1">
                <a:spLocks noChangeArrowheads="1"/>
              </p:cNvSpPr>
              <p:nvPr/>
            </p:nvSpPr>
            <p:spPr bwMode="auto">
              <a:xfrm>
                <a:off x="5506916" y="3597947"/>
                <a:ext cx="2568864" cy="932814"/>
              </a:xfrm>
              <a:prstGeom prst="rect">
                <a:avLst/>
              </a:prstGeom>
              <a:noFill/>
              <a:ln w="1587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专业字体设计服务/WWW.ZTSGC.COM/" panose="02000000000000000000" pitchFamily="2" charset="-122"/>
                  </a:rPr>
                  <a:t>设计机构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椭圆 40"/>
          <p:cNvSpPr/>
          <p:nvPr/>
        </p:nvSpPr>
        <p:spPr>
          <a:xfrm rot="5383600">
            <a:off x="6977293" y="1646827"/>
            <a:ext cx="4060707" cy="4061354"/>
          </a:xfrm>
          <a:custGeom>
            <a:avLst/>
            <a:gdLst>
              <a:gd name="connsiteX0" fmla="*/ 0 w 3351160"/>
              <a:gd name="connsiteY0" fmla="*/ 1675580 h 3351160"/>
              <a:gd name="connsiteX1" fmla="*/ 1675580 w 3351160"/>
              <a:gd name="connsiteY1" fmla="*/ 0 h 3351160"/>
              <a:gd name="connsiteX2" fmla="*/ 3351160 w 3351160"/>
              <a:gd name="connsiteY2" fmla="*/ 1675580 h 3351160"/>
              <a:gd name="connsiteX3" fmla="*/ 1675580 w 3351160"/>
              <a:gd name="connsiteY3" fmla="*/ 3351160 h 3351160"/>
              <a:gd name="connsiteX4" fmla="*/ 0 w 3351160"/>
              <a:gd name="connsiteY4" fmla="*/ 1675580 h 3351160"/>
              <a:gd name="connsiteX0-1" fmla="*/ 1675580 w 3351160"/>
              <a:gd name="connsiteY0-2" fmla="*/ 0 h 3351160"/>
              <a:gd name="connsiteX1-3" fmla="*/ 3351160 w 3351160"/>
              <a:gd name="connsiteY1-4" fmla="*/ 1675580 h 3351160"/>
              <a:gd name="connsiteX2-5" fmla="*/ 1675580 w 3351160"/>
              <a:gd name="connsiteY2-6" fmla="*/ 3351160 h 3351160"/>
              <a:gd name="connsiteX3-7" fmla="*/ 0 w 3351160"/>
              <a:gd name="connsiteY3-8" fmla="*/ 1675580 h 3351160"/>
              <a:gd name="connsiteX4-9" fmla="*/ 1767020 w 3351160"/>
              <a:gd name="connsiteY4-10" fmla="*/ 91440 h 3351160"/>
              <a:gd name="connsiteX0-11" fmla="*/ 1675580 w 3351160"/>
              <a:gd name="connsiteY0-12" fmla="*/ 0 h 3351160"/>
              <a:gd name="connsiteX1-13" fmla="*/ 3351160 w 3351160"/>
              <a:gd name="connsiteY1-14" fmla="*/ 1675580 h 3351160"/>
              <a:gd name="connsiteX2-15" fmla="*/ 1675580 w 3351160"/>
              <a:gd name="connsiteY2-16" fmla="*/ 3351160 h 3351160"/>
              <a:gd name="connsiteX3-17" fmla="*/ 0 w 3351160"/>
              <a:gd name="connsiteY3-18" fmla="*/ 1675580 h 33511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51160" h="3351160">
                <a:moveTo>
                  <a:pt x="1675580" y="0"/>
                </a:moveTo>
                <a:cubicBezTo>
                  <a:pt x="2600977" y="0"/>
                  <a:pt x="3351160" y="750183"/>
                  <a:pt x="3351160" y="1675580"/>
                </a:cubicBezTo>
                <a:cubicBezTo>
                  <a:pt x="3351160" y="2600977"/>
                  <a:pt x="2600977" y="3351160"/>
                  <a:pt x="1675580" y="3351160"/>
                </a:cubicBezTo>
                <a:cubicBezTo>
                  <a:pt x="750183" y="3351160"/>
                  <a:pt x="0" y="2600977"/>
                  <a:pt x="0" y="1675580"/>
                </a:cubicBezTo>
              </a:path>
            </a:pathLst>
          </a:custGeom>
          <a:noFill/>
          <a:ln w="3175">
            <a:solidFill>
              <a:schemeClr val="bg1"/>
            </a:solidFill>
            <a:prstDash val="sysDash"/>
            <a:headEnd type="stealth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 sz="1800" b="1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21" name="矩形 120"/>
          <p:cNvSpPr>
            <a:spLocks noChangeArrowheads="1"/>
          </p:cNvSpPr>
          <p:nvPr/>
        </p:nvSpPr>
        <p:spPr bwMode="auto">
          <a:xfrm>
            <a:off x="8330399" y="3463521"/>
            <a:ext cx="1346025" cy="667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3765"/>
            <a:r>
              <a:rPr lang="zh-CN" altLang="en-US" sz="1800" b="1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添加标题</a:t>
            </a:r>
            <a:endParaRPr lang="en-US" altLang="ko-KR" sz="1800" b="1" spc="3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  <a:p>
            <a:pPr algn="ctr" defTabSz="913765"/>
            <a:endParaRPr lang="en-US" altLang="ko-KR" sz="1865" b="1" spc="3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122" name="组合 121"/>
          <p:cNvGrpSpPr/>
          <p:nvPr/>
        </p:nvGrpSpPr>
        <p:grpSpPr bwMode="auto">
          <a:xfrm>
            <a:off x="7205539" y="1867335"/>
            <a:ext cx="3574584" cy="3575879"/>
            <a:chOff x="5588884" y="1209239"/>
            <a:chExt cx="2681584" cy="2681584"/>
          </a:xfrm>
        </p:grpSpPr>
        <p:sp>
          <p:nvSpPr>
            <p:cNvPr id="123" name="空心弧 122"/>
            <p:cNvSpPr/>
            <p:nvPr/>
          </p:nvSpPr>
          <p:spPr>
            <a:xfrm rot="9579120">
              <a:off x="5588884" y="1209239"/>
              <a:ext cx="2681584" cy="2681584"/>
            </a:xfrm>
            <a:prstGeom prst="blockArc">
              <a:avLst>
                <a:gd name="adj1" fmla="val 3101488"/>
                <a:gd name="adj2" fmla="val 6568087"/>
                <a:gd name="adj3" fmla="val 31622"/>
              </a:avLst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4" name="矩形 10"/>
            <p:cNvSpPr>
              <a:spLocks noChangeArrowheads="1"/>
            </p:cNvSpPr>
            <p:nvPr/>
          </p:nvSpPr>
          <p:spPr bwMode="auto">
            <a:xfrm rot="8490227">
              <a:off x="6141239" y="1525103"/>
              <a:ext cx="709048" cy="438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</a:t>
              </a:r>
              <a:endParaRPr lang="en-US" altLang="zh-CN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文字</a:t>
              </a:r>
              <a:endParaRPr lang="en-US" altLang="ko-KR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 bwMode="auto">
          <a:xfrm>
            <a:off x="7188608" y="1886391"/>
            <a:ext cx="3574584" cy="3575877"/>
            <a:chOff x="5576123" y="1224021"/>
            <a:chExt cx="2681584" cy="2681584"/>
          </a:xfrm>
          <a:solidFill>
            <a:srgbClr val="30CAC6"/>
          </a:solidFill>
        </p:grpSpPr>
        <p:sp>
          <p:nvSpPr>
            <p:cNvPr id="126" name="空心弧 125"/>
            <p:cNvSpPr/>
            <p:nvPr/>
          </p:nvSpPr>
          <p:spPr>
            <a:xfrm rot="6015969">
              <a:off x="5576123" y="1224021"/>
              <a:ext cx="2681584" cy="2681584"/>
            </a:xfrm>
            <a:prstGeom prst="blockArc">
              <a:avLst>
                <a:gd name="adj1" fmla="val 3101488"/>
                <a:gd name="adj2" fmla="val 6568087"/>
                <a:gd name="adj3" fmla="val 31622"/>
              </a:avLst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27" name="矩形 14"/>
            <p:cNvSpPr>
              <a:spLocks noChangeArrowheads="1"/>
            </p:cNvSpPr>
            <p:nvPr/>
          </p:nvSpPr>
          <p:spPr bwMode="auto">
            <a:xfrm rot="5174863">
              <a:off x="5645319" y="2363745"/>
              <a:ext cx="709048" cy="438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</a:t>
              </a:r>
              <a:endParaRPr lang="en-US" altLang="zh-CN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文字</a:t>
              </a:r>
              <a:endParaRPr lang="en-US" altLang="ko-KR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 bwMode="auto">
          <a:xfrm>
            <a:off x="7216121" y="1930851"/>
            <a:ext cx="3574586" cy="3577995"/>
            <a:chOff x="5597424" y="1257946"/>
            <a:chExt cx="2681584" cy="2681584"/>
          </a:xfrm>
          <a:solidFill>
            <a:srgbClr val="30CAC6"/>
          </a:solidFill>
        </p:grpSpPr>
        <p:sp>
          <p:nvSpPr>
            <p:cNvPr id="129" name="空心弧 128"/>
            <p:cNvSpPr/>
            <p:nvPr/>
          </p:nvSpPr>
          <p:spPr>
            <a:xfrm rot="2494765">
              <a:off x="5597424" y="1257946"/>
              <a:ext cx="2681584" cy="2681584"/>
            </a:xfrm>
            <a:prstGeom prst="blockArc">
              <a:avLst>
                <a:gd name="adj1" fmla="val 2256744"/>
                <a:gd name="adj2" fmla="val 6568087"/>
                <a:gd name="adj3" fmla="val 31622"/>
              </a:avLst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0" name="矩形 15"/>
            <p:cNvSpPr>
              <a:spLocks noChangeArrowheads="1"/>
            </p:cNvSpPr>
            <p:nvPr/>
          </p:nvSpPr>
          <p:spPr bwMode="auto">
            <a:xfrm rot="1707587">
              <a:off x="6205363" y="3216135"/>
              <a:ext cx="709048" cy="43837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</a:t>
              </a:r>
              <a:endParaRPr lang="en-US" altLang="zh-CN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ctr" defTabSz="913765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文字</a:t>
              </a:r>
              <a:endParaRPr lang="en-US" altLang="ko-KR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 bwMode="auto">
          <a:xfrm>
            <a:off x="8924048" y="3588584"/>
            <a:ext cx="2186231" cy="1475658"/>
            <a:chOff x="6878211" y="2499553"/>
            <a:chExt cx="1640520" cy="1107752"/>
          </a:xfrm>
        </p:grpSpPr>
        <p:sp>
          <p:nvSpPr>
            <p:cNvPr id="132" name="空心弧 37"/>
            <p:cNvSpPr/>
            <p:nvPr/>
          </p:nvSpPr>
          <p:spPr>
            <a:xfrm rot="19651622">
              <a:off x="6878211" y="2499553"/>
              <a:ext cx="1640520" cy="1107752"/>
            </a:xfrm>
            <a:custGeom>
              <a:avLst/>
              <a:gdLst/>
              <a:ahLst/>
              <a:cxnLst/>
              <a:rect l="l" t="t" r="r" b="b"/>
              <a:pathLst>
                <a:path w="1640520" h="1107752">
                  <a:moveTo>
                    <a:pt x="1325577" y="118234"/>
                  </a:moveTo>
                  <a:lnTo>
                    <a:pt x="1640520" y="564967"/>
                  </a:lnTo>
                  <a:lnTo>
                    <a:pt x="1560392" y="513334"/>
                  </a:lnTo>
                  <a:cubicBezTo>
                    <a:pt x="1219721" y="1021899"/>
                    <a:pt x="577511" y="1235120"/>
                    <a:pt x="0" y="1030975"/>
                  </a:cubicBezTo>
                  <a:lnTo>
                    <a:pt x="282614" y="231485"/>
                  </a:lnTo>
                  <a:cubicBezTo>
                    <a:pt x="490006" y="304796"/>
                    <a:pt x="720099" y="231670"/>
                    <a:pt x="846464" y="53299"/>
                  </a:cubicBezTo>
                  <a:lnTo>
                    <a:pt x="7637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913765">
                <a:defRPr/>
              </a:pPr>
              <a:endParaRPr lang="zh-CN" altLang="en-US" sz="1800" b="1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133" name="矩形 16"/>
            <p:cNvSpPr>
              <a:spLocks noChangeArrowheads="1"/>
            </p:cNvSpPr>
            <p:nvPr/>
          </p:nvSpPr>
          <p:spPr bwMode="auto">
            <a:xfrm rot="18972549">
              <a:off x="7343946" y="2843898"/>
              <a:ext cx="709048" cy="43908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b="1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</a:t>
              </a:r>
              <a:endParaRPr lang="en-US" altLang="zh-CN" sz="1600" b="1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  <a:p>
              <a:pPr algn="ctr" defTabSz="913765"/>
              <a:r>
                <a:rPr lang="zh-CN" altLang="en-US" sz="1600" b="1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文字</a:t>
              </a:r>
              <a:endParaRPr lang="en-US" altLang="ko-KR" sz="1600" b="1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134" name="矩形 133"/>
          <p:cNvSpPr/>
          <p:nvPr/>
        </p:nvSpPr>
        <p:spPr bwMode="auto">
          <a:xfrm>
            <a:off x="1086756" y="3224433"/>
            <a:ext cx="5225371" cy="138531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创造卓越价值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35" name="TextBox 38"/>
          <p:cNvSpPr txBox="1"/>
          <p:nvPr/>
        </p:nvSpPr>
        <p:spPr>
          <a:xfrm>
            <a:off x="1091505" y="2851229"/>
            <a:ext cx="1476494" cy="338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3765">
              <a:defRPr/>
            </a:pPr>
            <a:r>
              <a: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点击插入标题 </a:t>
            </a:r>
            <a:endParaRPr lang="zh-CN" altLang="en-US" sz="1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sp>
        <p:nvSpPr>
          <p:cNvPr id="18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9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/>
      <p:bldP spid="134" grpId="0"/>
      <p:bldP spid="1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组合 281"/>
          <p:cNvGrpSpPr/>
          <p:nvPr/>
        </p:nvGrpSpPr>
        <p:grpSpPr>
          <a:xfrm>
            <a:off x="974600" y="2374707"/>
            <a:ext cx="6860282" cy="3584877"/>
            <a:chOff x="1403350" y="2276475"/>
            <a:chExt cx="7416800" cy="3897371"/>
          </a:xfrm>
          <a:solidFill>
            <a:schemeClr val="bg1">
              <a:lumMod val="65000"/>
            </a:schemeClr>
          </a:solidFill>
        </p:grpSpPr>
        <p:sp>
          <p:nvSpPr>
            <p:cNvPr id="283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4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5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6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7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8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89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0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1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2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3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4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5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6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7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8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299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0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1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2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3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4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5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6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7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8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09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0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1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2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3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4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5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6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7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8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19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0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1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2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3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4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5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6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7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8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29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0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1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2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3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4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5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6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7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8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39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0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1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2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3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4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5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6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7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8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49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0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1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2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3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4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5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6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7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8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59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0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1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2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3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4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5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6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7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8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69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0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1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2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3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4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5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6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7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8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79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0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1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2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3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4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5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6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7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8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89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0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1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2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3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4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5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6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7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8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399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0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1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2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3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4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5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6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7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8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09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0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1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2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3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4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5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6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7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8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19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0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1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2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3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4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5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6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7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8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29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0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1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2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3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4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5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6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7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8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39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0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1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2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3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4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5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6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7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8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49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0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1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2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3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4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5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6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7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8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59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0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1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2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3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4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5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6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7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8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69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0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1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2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3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4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5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6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7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8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79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0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1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2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3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4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5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6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7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8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89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0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1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2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3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4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5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6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7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8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499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0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1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2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3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4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5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6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7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8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09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0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1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2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3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4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5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6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7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8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19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0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1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2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3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4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5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6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7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8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29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0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1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2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3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4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5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6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7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8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39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0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1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2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3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4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  <p:sp>
          <p:nvSpPr>
            <p:cNvPr id="545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white"/>
                </a:solidFill>
                <a:latin typeface="CorpoA"/>
              </a:endParaRPr>
            </a:p>
          </p:txBody>
        </p:sp>
      </p:grpSp>
      <p:grpSp>
        <p:nvGrpSpPr>
          <p:cNvPr id="546" name="组合 545"/>
          <p:cNvGrpSpPr/>
          <p:nvPr/>
        </p:nvGrpSpPr>
        <p:grpSpPr bwMode="auto">
          <a:xfrm>
            <a:off x="5314850" y="3030951"/>
            <a:ext cx="1038800" cy="481764"/>
            <a:chOff x="5661164" y="2917327"/>
            <a:chExt cx="1242772" cy="577063"/>
          </a:xfrm>
        </p:grpSpPr>
        <p:sp>
          <p:nvSpPr>
            <p:cNvPr id="547" name="椭圆 546"/>
            <p:cNvSpPr/>
            <p:nvPr/>
          </p:nvSpPr>
          <p:spPr>
            <a:xfrm>
              <a:off x="5661164" y="3006350"/>
              <a:ext cx="117452" cy="117638"/>
            </a:xfrm>
            <a:prstGeom prst="ellipse">
              <a:avLst/>
            </a:prstGeom>
            <a:solidFill>
              <a:srgbClr val="FE58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8" name="任意多边形 547"/>
            <p:cNvSpPr/>
            <p:nvPr/>
          </p:nvSpPr>
          <p:spPr>
            <a:xfrm>
              <a:off x="5746872" y="2917327"/>
              <a:ext cx="1157064" cy="57706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1010279 w 1010279"/>
                <a:gd name="connsiteY0-128" fmla="*/ 480162 h 480162"/>
                <a:gd name="connsiteX1-129" fmla="*/ 638537 w 1010279"/>
                <a:gd name="connsiteY1-130" fmla="*/ 40992 h 480162"/>
                <a:gd name="connsiteX2-131" fmla="*/ 0 w 1010279"/>
                <a:gd name="connsiteY2-132" fmla="*/ 86515 h 480162"/>
                <a:gd name="connsiteX0-133" fmla="*/ 1010279 w 1010279"/>
                <a:gd name="connsiteY0-134" fmla="*/ 499548 h 499548"/>
                <a:gd name="connsiteX1-135" fmla="*/ 638537 w 1010279"/>
                <a:gd name="connsiteY1-136" fmla="*/ 60378 h 499548"/>
                <a:gd name="connsiteX2-137" fmla="*/ 0 w 1010279"/>
                <a:gd name="connsiteY2-138" fmla="*/ 105901 h 499548"/>
                <a:gd name="connsiteX0-139" fmla="*/ 1010279 w 1010279"/>
                <a:gd name="connsiteY0-140" fmla="*/ 505236 h 505236"/>
                <a:gd name="connsiteX1-141" fmla="*/ 638537 w 1010279"/>
                <a:gd name="connsiteY1-142" fmla="*/ 66066 h 505236"/>
                <a:gd name="connsiteX2-143" fmla="*/ 0 w 1010279"/>
                <a:gd name="connsiteY2-144" fmla="*/ 111589 h 505236"/>
                <a:gd name="connsiteX0-145" fmla="*/ 1010279 w 1010279"/>
                <a:gd name="connsiteY0-146" fmla="*/ 501066 h 501066"/>
                <a:gd name="connsiteX1-147" fmla="*/ 718382 w 1010279"/>
                <a:gd name="connsiteY1-148" fmla="*/ 68550 h 501066"/>
                <a:gd name="connsiteX2-149" fmla="*/ 0 w 1010279"/>
                <a:gd name="connsiteY2-150" fmla="*/ 107419 h 501066"/>
                <a:gd name="connsiteX0-151" fmla="*/ 1010279 w 1010279"/>
                <a:gd name="connsiteY0-152" fmla="*/ 503888 h 503888"/>
                <a:gd name="connsiteX1-153" fmla="*/ 718382 w 1010279"/>
                <a:gd name="connsiteY1-154" fmla="*/ 71372 h 503888"/>
                <a:gd name="connsiteX2-155" fmla="*/ 0 w 1010279"/>
                <a:gd name="connsiteY2-156" fmla="*/ 110241 h 50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10279" h="503888">
                  <a:moveTo>
                    <a:pt x="1010279" y="503888"/>
                  </a:moveTo>
                  <a:cubicBezTo>
                    <a:pt x="943205" y="296678"/>
                    <a:pt x="882136" y="190353"/>
                    <a:pt x="718382" y="71372"/>
                  </a:cubicBezTo>
                  <a:cubicBezTo>
                    <a:pt x="554628" y="-47609"/>
                    <a:pt x="218738" y="-6226"/>
                    <a:pt x="0" y="110241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49" name="组合 548"/>
          <p:cNvGrpSpPr/>
          <p:nvPr/>
        </p:nvGrpSpPr>
        <p:grpSpPr bwMode="auto">
          <a:xfrm>
            <a:off x="5719492" y="2815950"/>
            <a:ext cx="707126" cy="716673"/>
            <a:chOff x="6144869" y="2660444"/>
            <a:chExt cx="846557" cy="856837"/>
          </a:xfrm>
        </p:grpSpPr>
        <p:sp>
          <p:nvSpPr>
            <p:cNvPr id="550" name="椭圆 549"/>
            <p:cNvSpPr/>
            <p:nvPr/>
          </p:nvSpPr>
          <p:spPr>
            <a:xfrm>
              <a:off x="6144869" y="2692179"/>
              <a:ext cx="117533" cy="117418"/>
            </a:xfrm>
            <a:prstGeom prst="ellipse">
              <a:avLst/>
            </a:prstGeom>
            <a:solidFill>
              <a:srgbClr val="FE58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1" name="任意多边形 550"/>
            <p:cNvSpPr/>
            <p:nvPr/>
          </p:nvSpPr>
          <p:spPr>
            <a:xfrm>
              <a:off x="6211577" y="2660444"/>
              <a:ext cx="779849" cy="85683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637670 w 676621"/>
                <a:gd name="connsiteY0-176" fmla="*/ 728222 h 728222"/>
                <a:gd name="connsiteX1-177" fmla="*/ 545385 w 676621"/>
                <a:gd name="connsiteY1-178" fmla="*/ 82786 h 728222"/>
                <a:gd name="connsiteX2-179" fmla="*/ 0 w 676621"/>
                <a:gd name="connsiteY2-180" fmla="*/ 55118 h 728222"/>
                <a:gd name="connsiteX0-181" fmla="*/ 637670 w 680985"/>
                <a:gd name="connsiteY0-182" fmla="*/ 748184 h 748184"/>
                <a:gd name="connsiteX1-183" fmla="*/ 545385 w 680985"/>
                <a:gd name="connsiteY1-184" fmla="*/ 102748 h 748184"/>
                <a:gd name="connsiteX2-185" fmla="*/ 0 w 680985"/>
                <a:gd name="connsiteY2-186" fmla="*/ 75080 h 748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0985" h="748184">
                  <a:moveTo>
                    <a:pt x="637670" y="748184"/>
                  </a:moveTo>
                  <a:cubicBezTo>
                    <a:pt x="723632" y="514359"/>
                    <a:pt x="675869" y="228383"/>
                    <a:pt x="545385" y="102748"/>
                  </a:cubicBezTo>
                  <a:cubicBezTo>
                    <a:pt x="414901" y="-22887"/>
                    <a:pt x="252007" y="-34734"/>
                    <a:pt x="0" y="7508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52" name="组合 551"/>
          <p:cNvGrpSpPr/>
          <p:nvPr/>
        </p:nvGrpSpPr>
        <p:grpSpPr bwMode="auto">
          <a:xfrm>
            <a:off x="2101604" y="2577058"/>
            <a:ext cx="4279908" cy="1019268"/>
            <a:chOff x="1816441" y="2375233"/>
            <a:chExt cx="5121308" cy="1219597"/>
          </a:xfrm>
        </p:grpSpPr>
        <p:sp>
          <p:nvSpPr>
            <p:cNvPr id="553" name="椭圆 552"/>
            <p:cNvSpPr/>
            <p:nvPr/>
          </p:nvSpPr>
          <p:spPr>
            <a:xfrm>
              <a:off x="1816441" y="2843698"/>
              <a:ext cx="117476" cy="119101"/>
            </a:xfrm>
            <a:prstGeom prst="ellipse">
              <a:avLst/>
            </a:prstGeom>
            <a:solidFill>
              <a:srgbClr val="FE58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4" name="任意多边形 553"/>
            <p:cNvSpPr/>
            <p:nvPr/>
          </p:nvSpPr>
          <p:spPr>
            <a:xfrm>
              <a:off x="1886291" y="2375233"/>
              <a:ext cx="5051458" cy="121959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10336" h="1064944">
                  <a:moveTo>
                    <a:pt x="4410336" y="1064944"/>
                  </a:moveTo>
                  <a:cubicBezTo>
                    <a:pt x="3950692" y="598238"/>
                    <a:pt x="2838331" y="12844"/>
                    <a:pt x="1876131" y="323"/>
                  </a:cubicBezTo>
                  <a:cubicBezTo>
                    <a:pt x="913931" y="-12198"/>
                    <a:pt x="252007" y="341910"/>
                    <a:pt x="0" y="451724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56" name="组合 555"/>
          <p:cNvGrpSpPr/>
          <p:nvPr/>
        </p:nvGrpSpPr>
        <p:grpSpPr bwMode="auto">
          <a:xfrm>
            <a:off x="3063455" y="3616234"/>
            <a:ext cx="3306117" cy="1406802"/>
            <a:chOff x="2966692" y="3617511"/>
            <a:chExt cx="3956455" cy="1683903"/>
          </a:xfrm>
        </p:grpSpPr>
        <p:sp>
          <p:nvSpPr>
            <p:cNvPr id="557" name="椭圆 556"/>
            <p:cNvSpPr/>
            <p:nvPr/>
          </p:nvSpPr>
          <p:spPr>
            <a:xfrm>
              <a:off x="2966692" y="4926507"/>
              <a:ext cx="117487" cy="119144"/>
            </a:xfrm>
            <a:prstGeom prst="ellipse">
              <a:avLst/>
            </a:prstGeom>
            <a:solidFill>
              <a:srgbClr val="FE58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8" name="任意多边形 557"/>
            <p:cNvSpPr/>
            <p:nvPr/>
          </p:nvSpPr>
          <p:spPr>
            <a:xfrm>
              <a:off x="3038136" y="3617511"/>
              <a:ext cx="3885011" cy="168390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  <a:gd name="connsiteX0-283" fmla="*/ 4137533 w 4137533"/>
                <a:gd name="connsiteY0-284" fmla="*/ 223497 h 681528"/>
                <a:gd name="connsiteX1-285" fmla="*/ 1876131 w 4137533"/>
                <a:gd name="connsiteY1-286" fmla="*/ 230127 h 681528"/>
                <a:gd name="connsiteX2-287" fmla="*/ 0 w 4137533"/>
                <a:gd name="connsiteY2-288" fmla="*/ 681528 h 681528"/>
                <a:gd name="connsiteX0-289" fmla="*/ 4137533 w 4137533"/>
                <a:gd name="connsiteY0-290" fmla="*/ 79355 h 1433910"/>
                <a:gd name="connsiteX1-291" fmla="*/ 2441699 w 4137533"/>
                <a:gd name="connsiteY1-292" fmla="*/ 1430039 h 1433910"/>
                <a:gd name="connsiteX2-293" fmla="*/ 0 w 4137533"/>
                <a:gd name="connsiteY2-294" fmla="*/ 537386 h 1433910"/>
                <a:gd name="connsiteX0-295" fmla="*/ 3412276 w 3412276"/>
                <a:gd name="connsiteY0-296" fmla="*/ 84229 h 1487392"/>
                <a:gd name="connsiteX1-297" fmla="*/ 1716442 w 3412276"/>
                <a:gd name="connsiteY1-298" fmla="*/ 1434913 h 1487392"/>
                <a:gd name="connsiteX2-299" fmla="*/ 0 w 3412276"/>
                <a:gd name="connsiteY2-300" fmla="*/ 1294132 h 1487392"/>
                <a:gd name="connsiteX0-301" fmla="*/ 3412276 w 3412276"/>
                <a:gd name="connsiteY0-302" fmla="*/ 84229 h 1561725"/>
                <a:gd name="connsiteX1-303" fmla="*/ 1716442 w 3412276"/>
                <a:gd name="connsiteY1-304" fmla="*/ 1434913 h 1561725"/>
                <a:gd name="connsiteX2-305" fmla="*/ 0 w 3412276"/>
                <a:gd name="connsiteY2-306" fmla="*/ 1294132 h 1561725"/>
                <a:gd name="connsiteX0-307" fmla="*/ 3392315 w 3392315"/>
                <a:gd name="connsiteY0-308" fmla="*/ 84184 h 1558754"/>
                <a:gd name="connsiteX1-309" fmla="*/ 1696481 w 3392315"/>
                <a:gd name="connsiteY1-310" fmla="*/ 1434868 h 1558754"/>
                <a:gd name="connsiteX2-311" fmla="*/ 0 w 3392315"/>
                <a:gd name="connsiteY2-312" fmla="*/ 1287434 h 1558754"/>
                <a:gd name="connsiteX0-313" fmla="*/ 3392315 w 3392315"/>
                <a:gd name="connsiteY0-314" fmla="*/ 0 h 1474571"/>
                <a:gd name="connsiteX1-315" fmla="*/ 1696481 w 3392315"/>
                <a:gd name="connsiteY1-316" fmla="*/ 1350684 h 1474571"/>
                <a:gd name="connsiteX2-317" fmla="*/ 0 w 3392315"/>
                <a:gd name="connsiteY2-318" fmla="*/ 1203250 h 1474571"/>
                <a:gd name="connsiteX0-319" fmla="*/ 3392315 w 3392315"/>
                <a:gd name="connsiteY0-320" fmla="*/ 0 h 1470371"/>
                <a:gd name="connsiteX1-321" fmla="*/ 1816249 w 3392315"/>
                <a:gd name="connsiteY1-322" fmla="*/ 1344031 h 1470371"/>
                <a:gd name="connsiteX2-323" fmla="*/ 0 w 3392315"/>
                <a:gd name="connsiteY2-324" fmla="*/ 1203250 h 14703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92315" h="1470371">
                  <a:moveTo>
                    <a:pt x="3392315" y="0"/>
                  </a:moveTo>
                  <a:cubicBezTo>
                    <a:pt x="3185513" y="424893"/>
                    <a:pt x="2381635" y="1143489"/>
                    <a:pt x="1816249" y="1344031"/>
                  </a:cubicBezTo>
                  <a:cubicBezTo>
                    <a:pt x="1250863" y="1544573"/>
                    <a:pt x="418350" y="1512621"/>
                    <a:pt x="0" y="12032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59" name="椭圆 558"/>
          <p:cNvSpPr/>
          <p:nvPr/>
        </p:nvSpPr>
        <p:spPr>
          <a:xfrm>
            <a:off x="6285988" y="3483518"/>
            <a:ext cx="187064" cy="187130"/>
          </a:xfrm>
          <a:prstGeom prst="ellipse">
            <a:avLst/>
          </a:prstGeom>
          <a:solidFill>
            <a:srgbClr val="FE58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669335" y="2528688"/>
            <a:ext cx="2549478" cy="2782501"/>
            <a:chOff x="8670464" y="2528102"/>
            <a:chExt cx="2549810" cy="2781857"/>
          </a:xfrm>
        </p:grpSpPr>
        <p:sp>
          <p:nvSpPr>
            <p:cNvPr id="566" name="矩形 565"/>
            <p:cNvSpPr>
              <a:spLocks noChangeArrowheads="1"/>
            </p:cNvSpPr>
            <p:nvPr/>
          </p:nvSpPr>
          <p:spPr bwMode="auto">
            <a:xfrm>
              <a:off x="8670464" y="2528102"/>
              <a:ext cx="252318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普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的设计理念：杜绝平庸、专做精品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68" name="矩形 567"/>
            <p:cNvSpPr>
              <a:spLocks noChangeArrowheads="1"/>
            </p:cNvSpPr>
            <p:nvPr/>
          </p:nvSpPr>
          <p:spPr bwMode="auto">
            <a:xfrm>
              <a:off x="8670464" y="3533479"/>
              <a:ext cx="2523187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锐普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的设计理念：杜绝平庸、专做精品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570" name="矩形 569"/>
            <p:cNvSpPr>
              <a:spLocks noChangeArrowheads="1"/>
            </p:cNvSpPr>
            <p:nvPr/>
          </p:nvSpPr>
          <p:spPr bwMode="auto">
            <a:xfrm>
              <a:off x="8697087" y="4571466"/>
              <a:ext cx="2523187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锐普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的设计理念：杜绝平庸、专做精品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581" name="组合 580"/>
          <p:cNvGrpSpPr/>
          <p:nvPr/>
        </p:nvGrpSpPr>
        <p:grpSpPr>
          <a:xfrm>
            <a:off x="6438508" y="3642837"/>
            <a:ext cx="1252397" cy="817538"/>
            <a:chOff x="6390991" y="3242707"/>
            <a:chExt cx="1252560" cy="817349"/>
          </a:xfrm>
        </p:grpSpPr>
        <p:sp>
          <p:nvSpPr>
            <p:cNvPr id="561" name="直角三角形 275"/>
            <p:cNvSpPr/>
            <p:nvPr/>
          </p:nvSpPr>
          <p:spPr bwMode="auto">
            <a:xfrm>
              <a:off x="6390991" y="3242707"/>
              <a:ext cx="1252560" cy="817349"/>
            </a:xfrm>
            <a:custGeom>
              <a:avLst/>
              <a:gdLst/>
              <a:ahLst/>
              <a:cxnLst/>
              <a:rect l="l" t="t" r="r" b="b"/>
              <a:pathLst>
                <a:path w="1499609" h="675337">
                  <a:moveTo>
                    <a:pt x="0" y="0"/>
                  </a:moveTo>
                  <a:lnTo>
                    <a:pt x="145685" y="165618"/>
                  </a:lnTo>
                  <a:lnTo>
                    <a:pt x="1414654" y="165618"/>
                  </a:lnTo>
                  <a:cubicBezTo>
                    <a:pt x="1461573" y="165618"/>
                    <a:pt x="1499609" y="203654"/>
                    <a:pt x="1499609" y="250573"/>
                  </a:cubicBezTo>
                  <a:lnTo>
                    <a:pt x="1499609" y="675337"/>
                  </a:lnTo>
                  <a:lnTo>
                    <a:pt x="84955" y="675337"/>
                  </a:lnTo>
                  <a:cubicBezTo>
                    <a:pt x="38036" y="675337"/>
                    <a:pt x="0" y="637301"/>
                    <a:pt x="0" y="590382"/>
                  </a:cubicBezTo>
                  <a:lnTo>
                    <a:pt x="0" y="331536"/>
                  </a:lnTo>
                  <a:lnTo>
                    <a:pt x="0" y="165618"/>
                  </a:lnTo>
                  <a:close/>
                </a:path>
              </a:pathLst>
            </a:custGeom>
            <a:solidFill>
              <a:srgbClr val="FE58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77" name="TextBox 17"/>
            <p:cNvSpPr txBox="1">
              <a:spLocks noChangeArrowheads="1"/>
            </p:cNvSpPr>
            <p:nvPr/>
          </p:nvSpPr>
          <p:spPr bwMode="auto">
            <a:xfrm>
              <a:off x="6471642" y="3588141"/>
              <a:ext cx="1160207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b="1" spc="3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添加标题</a:t>
              </a:r>
              <a:endParaRPr lang="en-US" altLang="zh-CN" sz="1600" b="1" spc="3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555" name="文本框 554"/>
          <p:cNvSpPr txBox="1"/>
          <p:nvPr/>
        </p:nvSpPr>
        <p:spPr>
          <a:xfrm>
            <a:off x="7946734" y="2607918"/>
            <a:ext cx="684714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32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rPr>
              <a:t>01</a:t>
            </a:r>
            <a:endParaRPr lang="zh-CN" altLang="en-US" sz="3200" dirty="0">
              <a:solidFill>
                <a:prstClr val="white"/>
              </a:solidFill>
              <a:latin typeface="Britannic Bold" panose="020B0903060703020204" pitchFamily="34" charset="0"/>
              <a:ea typeface="创艺简细圆" pitchFamily="2" charset="-122"/>
              <a:cs typeface="Segoe UI Black" panose="020B0A02040204020203" pitchFamily="34" charset="0"/>
            </a:endParaRPr>
          </a:p>
        </p:txBody>
      </p:sp>
      <p:sp>
        <p:nvSpPr>
          <p:cNvPr id="560" name="文本框 559"/>
          <p:cNvSpPr txBox="1"/>
          <p:nvPr/>
        </p:nvSpPr>
        <p:spPr>
          <a:xfrm>
            <a:off x="7946734" y="3601500"/>
            <a:ext cx="684714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32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rPr>
              <a:t>02</a:t>
            </a:r>
            <a:endParaRPr lang="zh-CN" altLang="en-US" sz="3200" dirty="0">
              <a:solidFill>
                <a:prstClr val="white"/>
              </a:solidFill>
              <a:latin typeface="Britannic Bold" panose="020B0903060703020204" pitchFamily="34" charset="0"/>
              <a:ea typeface="创艺简细圆" pitchFamily="2" charset="-122"/>
              <a:cs typeface="Segoe UI Black" panose="020B0A02040204020203" pitchFamily="34" charset="0"/>
            </a:endParaRPr>
          </a:p>
        </p:txBody>
      </p:sp>
      <p:sp>
        <p:nvSpPr>
          <p:cNvPr id="562" name="文本框 561"/>
          <p:cNvSpPr txBox="1"/>
          <p:nvPr/>
        </p:nvSpPr>
        <p:spPr>
          <a:xfrm>
            <a:off x="7945930" y="4595083"/>
            <a:ext cx="686317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32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rPr>
              <a:t>03</a:t>
            </a:r>
            <a:endParaRPr lang="zh-CN" altLang="en-US" sz="3200" dirty="0">
              <a:solidFill>
                <a:prstClr val="white"/>
              </a:solidFill>
              <a:latin typeface="Britannic Bold" panose="020B0903060703020204" pitchFamily="34" charset="0"/>
              <a:ea typeface="创艺简细圆" pitchFamily="2" charset="-122"/>
              <a:cs typeface="Segoe UI Black" panose="020B0A02040204020203" pitchFamily="34" charset="0"/>
            </a:endParaRPr>
          </a:p>
        </p:txBody>
      </p:sp>
      <p:sp>
        <p:nvSpPr>
          <p:cNvPr id="563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4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4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 animBg="1"/>
      <p:bldP spid="555" grpId="0"/>
      <p:bldP spid="560" grpId="0"/>
      <p:bldP spid="5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 bwMode="auto">
          <a:xfrm>
            <a:off x="2947143" y="4554005"/>
            <a:ext cx="511612" cy="1227973"/>
            <a:chOff x="2051796" y="3091149"/>
            <a:chExt cx="392145" cy="942190"/>
          </a:xfrm>
          <a:solidFill>
            <a:srgbClr val="5BB9B7"/>
          </a:solidFill>
        </p:grpSpPr>
        <p:grpSp>
          <p:nvGrpSpPr>
            <p:cNvPr id="8256" name="组合 9"/>
            <p:cNvGrpSpPr/>
            <p:nvPr/>
          </p:nvGrpSpPr>
          <p:grpSpPr bwMode="auto">
            <a:xfrm>
              <a:off x="2187119" y="3091149"/>
              <a:ext cx="125110" cy="566737"/>
              <a:chOff x="2548883" y="3106738"/>
              <a:chExt cx="125110" cy="566737"/>
            </a:xfrm>
            <a:grpFill/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2612284" y="3106738"/>
                <a:ext cx="0" cy="543073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等腰三角形 40"/>
              <p:cNvSpPr/>
              <p:nvPr/>
            </p:nvSpPr>
            <p:spPr>
              <a:xfrm flipV="1">
                <a:off x="2548854" y="3624404"/>
                <a:ext cx="125274" cy="49225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6" name="TextBox 682"/>
            <p:cNvSpPr txBox="1"/>
            <p:nvPr/>
          </p:nvSpPr>
          <p:spPr>
            <a:xfrm>
              <a:off x="2051796" y="3679035"/>
              <a:ext cx="392145" cy="354304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20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3748085" y="4554006"/>
            <a:ext cx="523142" cy="1027798"/>
            <a:chOff x="2652389" y="3091149"/>
            <a:chExt cx="402530" cy="788277"/>
          </a:xfrm>
          <a:solidFill>
            <a:srgbClr val="5BB9B7"/>
          </a:solidFill>
        </p:grpSpPr>
        <p:grpSp>
          <p:nvGrpSpPr>
            <p:cNvPr id="8252" name="组合 10"/>
            <p:cNvGrpSpPr/>
            <p:nvPr/>
          </p:nvGrpSpPr>
          <p:grpSpPr bwMode="auto">
            <a:xfrm>
              <a:off x="2791956" y="3091149"/>
              <a:ext cx="125110" cy="412451"/>
              <a:chOff x="2548883" y="3106738"/>
              <a:chExt cx="125110" cy="412451"/>
            </a:xfrm>
            <a:grpFill/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2611408" y="3106738"/>
                <a:ext cx="0" cy="365074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等腰三角形 38"/>
              <p:cNvSpPr/>
              <p:nvPr/>
            </p:nvSpPr>
            <p:spPr>
              <a:xfrm flipV="1">
                <a:off x="2549326" y="3470224"/>
                <a:ext cx="124165" cy="49206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7" name="TextBox 682"/>
            <p:cNvSpPr txBox="1"/>
            <p:nvPr/>
          </p:nvSpPr>
          <p:spPr>
            <a:xfrm>
              <a:off x="2652389" y="3525267"/>
              <a:ext cx="402530" cy="354159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16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4541214" y="4554006"/>
            <a:ext cx="475419" cy="902833"/>
            <a:chOff x="3247223" y="3091149"/>
            <a:chExt cx="364846" cy="692185"/>
          </a:xfrm>
          <a:solidFill>
            <a:srgbClr val="5BB9B7"/>
          </a:solidFill>
        </p:grpSpPr>
        <p:grpSp>
          <p:nvGrpSpPr>
            <p:cNvPr id="8248" name="组合 11"/>
            <p:cNvGrpSpPr/>
            <p:nvPr/>
          </p:nvGrpSpPr>
          <p:grpSpPr bwMode="auto">
            <a:xfrm>
              <a:off x="3368219" y="3091149"/>
              <a:ext cx="125110" cy="320277"/>
              <a:chOff x="2548883" y="3106738"/>
              <a:chExt cx="125110" cy="320277"/>
            </a:xfrm>
            <a:grpFill/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2611848" y="3106738"/>
                <a:ext cx="0" cy="271326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等腰三角形 36"/>
              <p:cNvSpPr/>
              <p:nvPr/>
            </p:nvSpPr>
            <p:spPr>
              <a:xfrm flipV="1">
                <a:off x="2548341" y="3378064"/>
                <a:ext cx="125425" cy="49188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8" name="TextBox 682"/>
            <p:cNvSpPr txBox="1"/>
            <p:nvPr/>
          </p:nvSpPr>
          <p:spPr>
            <a:xfrm>
              <a:off x="3247223" y="3429302"/>
              <a:ext cx="364846" cy="354032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7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5275048" y="4554007"/>
            <a:ext cx="489172" cy="1448462"/>
            <a:chOff x="3798810" y="3091149"/>
            <a:chExt cx="374945" cy="1110411"/>
          </a:xfrm>
          <a:solidFill>
            <a:srgbClr val="5BB9B7"/>
          </a:solidFill>
        </p:grpSpPr>
        <p:grpSp>
          <p:nvGrpSpPr>
            <p:cNvPr id="8244" name="组合 12"/>
            <p:cNvGrpSpPr/>
            <p:nvPr/>
          </p:nvGrpSpPr>
          <p:grpSpPr bwMode="auto">
            <a:xfrm>
              <a:off x="3924941" y="3091149"/>
              <a:ext cx="125274" cy="776877"/>
              <a:chOff x="2548393" y="3106738"/>
              <a:chExt cx="125274" cy="776877"/>
            </a:xfrm>
            <a:grpFill/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2611822" y="3106738"/>
                <a:ext cx="0" cy="755205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等腰三角形 34"/>
              <p:cNvSpPr/>
              <p:nvPr/>
            </p:nvSpPr>
            <p:spPr>
              <a:xfrm flipV="1">
                <a:off x="2548393" y="3834432"/>
                <a:ext cx="125274" cy="4918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19" name="TextBox 682"/>
            <p:cNvSpPr txBox="1"/>
            <p:nvPr/>
          </p:nvSpPr>
          <p:spPr>
            <a:xfrm>
              <a:off x="3798810" y="3879075"/>
              <a:ext cx="374945" cy="32248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>
                <a:defRPr/>
              </a:pPr>
              <a:r>
                <a:rPr lang="en-US" altLang="zh-CN" sz="2135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  <a:cs typeface="Arial" panose="020B0604020202020204" pitchFamily="34" charset="0"/>
                </a:rPr>
                <a:t>30</a:t>
              </a:r>
              <a:endParaRPr lang="zh-CN" altLang="en-US" sz="2135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6067378" y="4554005"/>
            <a:ext cx="511612" cy="1084261"/>
            <a:chOff x="4393329" y="3091149"/>
            <a:chExt cx="392145" cy="832116"/>
          </a:xfrm>
          <a:solidFill>
            <a:srgbClr val="5BB9B7"/>
          </a:solidFill>
        </p:grpSpPr>
        <p:grpSp>
          <p:nvGrpSpPr>
            <p:cNvPr id="8240" name="组合 13"/>
            <p:cNvGrpSpPr/>
            <p:nvPr/>
          </p:nvGrpSpPr>
          <p:grpSpPr bwMode="auto">
            <a:xfrm>
              <a:off x="4525506" y="3091149"/>
              <a:ext cx="125110" cy="459282"/>
              <a:chOff x="2548883" y="3106738"/>
              <a:chExt cx="125110" cy="459282"/>
            </a:xfrm>
            <a:grpFill/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2611598" y="3106738"/>
                <a:ext cx="0" cy="435194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等腰三角形 32"/>
              <p:cNvSpPr/>
              <p:nvPr/>
            </p:nvSpPr>
            <p:spPr>
              <a:xfrm flipV="1">
                <a:off x="2548169" y="3516519"/>
                <a:ext cx="125274" cy="49237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20" name="TextBox 682"/>
            <p:cNvSpPr txBox="1"/>
            <p:nvPr/>
          </p:nvSpPr>
          <p:spPr>
            <a:xfrm>
              <a:off x="4393329" y="3568878"/>
              <a:ext cx="392145" cy="354387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10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6840294" y="4554010"/>
            <a:ext cx="511612" cy="1237369"/>
            <a:chOff x="4972969" y="3091149"/>
            <a:chExt cx="392145" cy="948695"/>
          </a:xfrm>
          <a:solidFill>
            <a:srgbClr val="5BB9B7"/>
          </a:solidFill>
        </p:grpSpPr>
        <p:grpSp>
          <p:nvGrpSpPr>
            <p:cNvPr id="8236" name="组合 14"/>
            <p:cNvGrpSpPr/>
            <p:nvPr/>
          </p:nvGrpSpPr>
          <p:grpSpPr bwMode="auto">
            <a:xfrm>
              <a:off x="5106531" y="3091149"/>
              <a:ext cx="125110" cy="566737"/>
              <a:chOff x="2548883" y="3106738"/>
              <a:chExt cx="125110" cy="566737"/>
            </a:xfrm>
            <a:grpFill/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2611394" y="3106738"/>
                <a:ext cx="0" cy="542669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等腰三角形 30"/>
              <p:cNvSpPr/>
              <p:nvPr/>
            </p:nvSpPr>
            <p:spPr>
              <a:xfrm flipV="1">
                <a:off x="2549550" y="3624019"/>
                <a:ext cx="123688" cy="49189"/>
              </a:xfrm>
              <a:prstGeom prst="triangle">
                <a:avLst/>
              </a:prstGeom>
              <a:solidFill>
                <a:srgbClr val="A3825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endParaRPr>
              </a:p>
            </p:txBody>
          </p:sp>
        </p:grpSp>
        <p:sp>
          <p:nvSpPr>
            <p:cNvPr id="21" name="TextBox 682"/>
            <p:cNvSpPr txBox="1"/>
            <p:nvPr/>
          </p:nvSpPr>
          <p:spPr>
            <a:xfrm>
              <a:off x="4972969" y="3685802"/>
              <a:ext cx="392145" cy="354042"/>
            </a:xfrm>
            <a:prstGeom prst="rect">
              <a:avLst/>
            </a:pr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2400">
                  <a:solidFill>
                    <a:schemeClr val="bg1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400"/>
              <a:r>
                <a:rPr lang="en-US" altLang="zh-CN" dirty="0">
                  <a:solidFill>
                    <a:prstClr val="white"/>
                  </a:solidFill>
                </a:rPr>
                <a:t>17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137938" y="2133984"/>
            <a:ext cx="2980987" cy="364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 defTabSz="914400">
              <a:lnSpc>
                <a:spcPct val="150000"/>
              </a:lnSpc>
              <a:defRPr/>
            </a:pP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 坚持精益求精、拒绝平庸的做事精神，帮助您实现美观、精致严谨、动感的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展示效果，让您的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创造卓越价值。</a:t>
            </a:r>
            <a:endParaRPr lang="en-US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  <a:p>
            <a:pPr algn="just"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这里有中国最强的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设计团队，中国最大的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素材商城，中国最火的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技术论坛，中国最好的</a:t>
            </a:r>
            <a:r>
              <a:rPr lang="en-US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技能培训</a:t>
            </a:r>
            <a:endParaRPr lang="zh-CN" altLang="zh-CN" sz="14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1026451" y="2115042"/>
            <a:ext cx="2484665" cy="2630435"/>
            <a:chOff x="611374" y="1261553"/>
            <a:chExt cx="1906587" cy="2017908"/>
          </a:xfrm>
          <a:solidFill>
            <a:srgbClr val="9A00FF"/>
          </a:solidFill>
        </p:grpSpPr>
        <p:sp>
          <p:nvSpPr>
            <p:cNvPr id="4" name="Freeform 168"/>
            <p:cNvSpPr/>
            <p:nvPr/>
          </p:nvSpPr>
          <p:spPr bwMode="auto">
            <a:xfrm>
              <a:off x="611374" y="1393328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35" name="TextBox 682"/>
            <p:cNvSpPr txBox="1">
              <a:spLocks noChangeArrowheads="1"/>
            </p:cNvSpPr>
            <p:nvPr/>
          </p:nvSpPr>
          <p:spPr bwMode="auto">
            <a:xfrm rot="2738770">
              <a:off x="471168" y="2109170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1803168" y="2111883"/>
            <a:ext cx="2486733" cy="2630435"/>
            <a:chOff x="1193986" y="1259185"/>
            <a:chExt cx="1908175" cy="2017908"/>
          </a:xfrm>
          <a:solidFill>
            <a:srgbClr val="9A00FF"/>
          </a:solidFill>
        </p:grpSpPr>
        <p:sp>
          <p:nvSpPr>
            <p:cNvPr id="5" name="Freeform 169"/>
            <p:cNvSpPr/>
            <p:nvPr/>
          </p:nvSpPr>
          <p:spPr bwMode="auto">
            <a:xfrm>
              <a:off x="1193986" y="1393328"/>
              <a:ext cx="1908175" cy="1651160"/>
            </a:xfrm>
            <a:custGeom>
              <a:avLst/>
              <a:gdLst>
                <a:gd name="T0" fmla="*/ 0 w 1202"/>
                <a:gd name="T1" fmla="*/ 164 h 1040"/>
                <a:gd name="T2" fmla="*/ 875 w 1202"/>
                <a:gd name="T3" fmla="*/ 1040 h 1040"/>
                <a:gd name="T4" fmla="*/ 1202 w 1202"/>
                <a:gd name="T5" fmla="*/ 1040 h 1040"/>
                <a:gd name="T6" fmla="*/ 163 w 1202"/>
                <a:gd name="T7" fmla="*/ 0 h 1040"/>
                <a:gd name="T8" fmla="*/ 0 w 1202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040">
                  <a:moveTo>
                    <a:pt x="0" y="164"/>
                  </a:moveTo>
                  <a:lnTo>
                    <a:pt x="875" y="1040"/>
                  </a:lnTo>
                  <a:lnTo>
                    <a:pt x="1202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33" name="TextBox 682"/>
            <p:cNvSpPr txBox="1">
              <a:spLocks noChangeArrowheads="1"/>
            </p:cNvSpPr>
            <p:nvPr/>
          </p:nvSpPr>
          <p:spPr bwMode="auto">
            <a:xfrm rot="2738770">
              <a:off x="1070679" y="2106802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2581998" y="2146800"/>
            <a:ext cx="2484666" cy="2630435"/>
            <a:chOff x="1778186" y="1285370"/>
            <a:chExt cx="1906587" cy="2017908"/>
          </a:xfrm>
          <a:solidFill>
            <a:srgbClr val="9A00FF"/>
          </a:solidFill>
        </p:grpSpPr>
        <p:sp>
          <p:nvSpPr>
            <p:cNvPr id="6" name="Freeform 170"/>
            <p:cNvSpPr/>
            <p:nvPr/>
          </p:nvSpPr>
          <p:spPr bwMode="auto">
            <a:xfrm>
              <a:off x="1778186" y="1393329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31" name="TextBox 682"/>
            <p:cNvSpPr txBox="1">
              <a:spLocks noChangeArrowheads="1"/>
            </p:cNvSpPr>
            <p:nvPr/>
          </p:nvSpPr>
          <p:spPr bwMode="auto">
            <a:xfrm rot="2738770">
              <a:off x="1676566" y="2132987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3358716" y="2107357"/>
            <a:ext cx="2486733" cy="2630435"/>
            <a:chOff x="2360799" y="1255112"/>
            <a:chExt cx="1908175" cy="2017908"/>
          </a:xfrm>
          <a:solidFill>
            <a:srgbClr val="9A00FF"/>
          </a:solidFill>
        </p:grpSpPr>
        <p:sp>
          <p:nvSpPr>
            <p:cNvPr id="8228" name="Freeform 171"/>
            <p:cNvSpPr/>
            <p:nvPr/>
          </p:nvSpPr>
          <p:spPr bwMode="auto">
            <a:xfrm>
              <a:off x="2360799" y="1394111"/>
              <a:ext cx="1908175" cy="1651000"/>
            </a:xfrm>
            <a:custGeom>
              <a:avLst/>
              <a:gdLst>
                <a:gd name="T0" fmla="*/ 0 w 1202"/>
                <a:gd name="T1" fmla="*/ 2147483647 h 1040"/>
                <a:gd name="T2" fmla="*/ 2147483647 w 1202"/>
                <a:gd name="T3" fmla="*/ 2147483647 h 1040"/>
                <a:gd name="T4" fmla="*/ 2147483647 w 1202"/>
                <a:gd name="T5" fmla="*/ 2147483647 h 1040"/>
                <a:gd name="T6" fmla="*/ 2147483647 w 1202"/>
                <a:gd name="T7" fmla="*/ 0 h 1040"/>
                <a:gd name="T8" fmla="*/ 0 w 1202"/>
                <a:gd name="T9" fmla="*/ 2147483647 h 10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2" h="1040">
                  <a:moveTo>
                    <a:pt x="0" y="164"/>
                  </a:moveTo>
                  <a:lnTo>
                    <a:pt x="875" y="1040"/>
                  </a:lnTo>
                  <a:lnTo>
                    <a:pt x="1202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29" name="TextBox 682"/>
            <p:cNvSpPr txBox="1">
              <a:spLocks noChangeArrowheads="1"/>
            </p:cNvSpPr>
            <p:nvPr/>
          </p:nvSpPr>
          <p:spPr bwMode="auto">
            <a:xfrm rot="2738770">
              <a:off x="2221424" y="2102729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 dirty="0">
                  <a:solidFill>
                    <a:prstClr val="black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 dirty="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4137546" y="2146801"/>
            <a:ext cx="2484665" cy="2630435"/>
            <a:chOff x="2944999" y="1285371"/>
            <a:chExt cx="1906587" cy="2017908"/>
          </a:xfrm>
          <a:solidFill>
            <a:srgbClr val="9A00FF"/>
          </a:solidFill>
        </p:grpSpPr>
        <p:sp>
          <p:nvSpPr>
            <p:cNvPr id="8" name="Freeform 172"/>
            <p:cNvSpPr/>
            <p:nvPr/>
          </p:nvSpPr>
          <p:spPr bwMode="auto">
            <a:xfrm>
              <a:off x="2944999" y="1393329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27" name="TextBox 682"/>
            <p:cNvSpPr txBox="1">
              <a:spLocks noChangeArrowheads="1"/>
            </p:cNvSpPr>
            <p:nvPr/>
          </p:nvSpPr>
          <p:spPr bwMode="auto">
            <a:xfrm rot="2738770">
              <a:off x="2819568" y="2132988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4914263" y="2146800"/>
            <a:ext cx="2486733" cy="2630435"/>
            <a:chOff x="3527611" y="1285370"/>
            <a:chExt cx="1908175" cy="2017908"/>
          </a:xfrm>
          <a:solidFill>
            <a:srgbClr val="9A00FF"/>
          </a:solidFill>
        </p:grpSpPr>
        <p:sp>
          <p:nvSpPr>
            <p:cNvPr id="9" name="Freeform 173"/>
            <p:cNvSpPr/>
            <p:nvPr/>
          </p:nvSpPr>
          <p:spPr bwMode="auto">
            <a:xfrm>
              <a:off x="3527611" y="1393329"/>
              <a:ext cx="1908175" cy="1651160"/>
            </a:xfrm>
            <a:custGeom>
              <a:avLst/>
              <a:gdLst>
                <a:gd name="T0" fmla="*/ 164 w 1202"/>
                <a:gd name="T1" fmla="*/ 0 h 1040"/>
                <a:gd name="T2" fmla="*/ 0 w 1202"/>
                <a:gd name="T3" fmla="*/ 164 h 1040"/>
                <a:gd name="T4" fmla="*/ 875 w 1202"/>
                <a:gd name="T5" fmla="*/ 1040 h 1040"/>
                <a:gd name="T6" fmla="*/ 1202 w 1202"/>
                <a:gd name="T7" fmla="*/ 1040 h 1040"/>
                <a:gd name="T8" fmla="*/ 164 w 1202"/>
                <a:gd name="T9" fmla="*/ 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040">
                  <a:moveTo>
                    <a:pt x="164" y="0"/>
                  </a:moveTo>
                  <a:lnTo>
                    <a:pt x="0" y="164"/>
                  </a:lnTo>
                  <a:lnTo>
                    <a:pt x="875" y="1040"/>
                  </a:lnTo>
                  <a:lnTo>
                    <a:pt x="1202" y="104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A382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225" name="TextBox 682"/>
            <p:cNvSpPr txBox="1">
              <a:spLocks noChangeArrowheads="1"/>
            </p:cNvSpPr>
            <p:nvPr/>
          </p:nvSpPr>
          <p:spPr bwMode="auto">
            <a:xfrm rot="2738770">
              <a:off x="3421547" y="2132987"/>
              <a:ext cx="2017908" cy="32267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2135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专业字体设计服务/WWW.ZTSGC.COM/" panose="02000000000000000000" pitchFamily="2" charset="-122"/>
                </a:rPr>
                <a:t>在此添加标题</a:t>
              </a:r>
              <a:endParaRPr lang="zh-CN" altLang="en-US" sz="2135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sp>
        <p:nvSpPr>
          <p:cNvPr id="52" name="TextBox 9"/>
          <p:cNvSpPr txBox="1"/>
          <p:nvPr/>
        </p:nvSpPr>
        <p:spPr bwMode="auto">
          <a:xfrm>
            <a:off x="2439776" y="479134"/>
            <a:ext cx="298786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专业字体设计服务/WWW.ZTSGC.COM/" panose="02000000000000000000" pitchFamily="2" charset="-122"/>
              <a:ea typeface="专业字体设计服务/WWW.ZTSGC.COM/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3854</Words>
  <Application>WPS 演示</Application>
  <PresentationFormat>自定义</PresentationFormat>
  <Paragraphs>442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专业字体设计服务/WWW.ZTSGC.COM/</vt:lpstr>
      <vt:lpstr>Britannic Bold</vt:lpstr>
      <vt:lpstr>创艺简细圆</vt:lpstr>
      <vt:lpstr>Segoe UI Black</vt:lpstr>
      <vt:lpstr>Calibri</vt:lpstr>
      <vt:lpstr>Eras Bold ITC</vt:lpstr>
      <vt:lpstr>Yu Gothic Light</vt:lpstr>
      <vt:lpstr>CorpoA</vt:lpstr>
      <vt:lpstr>微软雅黑</vt:lpstr>
      <vt:lpstr>Arial Unicode MS</vt:lpstr>
      <vt:lpstr>Calibri Light</vt:lpstr>
      <vt:lpstr>造字工房悦黑体验版特细体</vt:lpstr>
      <vt:lpstr>幼圆</vt:lpstr>
      <vt:lpstr>A bite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2014-12-17T07:29:00Z</dcterms:created>
  <dcterms:modified xsi:type="dcterms:W3CDTF">2018-08-28T03:53:31Z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